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DE54AE-D2E1-4150-AD8B-8A6B2483AC23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89A59C0-032C-4290-8E6B-797E12A753A0}">
      <dgm:prSet custT="1"/>
      <dgm:spPr/>
      <dgm:t>
        <a:bodyPr/>
        <a:lstStyle/>
        <a:p>
          <a:pPr rtl="0"/>
          <a:r>
            <a:rPr lang="it-IT" sz="1800" b="1" dirty="0" smtClean="0">
              <a:latin typeface="Candara" panose="020E0502030303020204" pitchFamily="34" charset="0"/>
            </a:rPr>
            <a:t>ELEGGONO</a:t>
          </a:r>
          <a:endParaRPr lang="it-IT" sz="1800" b="1" dirty="0">
            <a:latin typeface="Candara" panose="020E0502030303020204" pitchFamily="34" charset="0"/>
          </a:endParaRPr>
        </a:p>
      </dgm:t>
    </dgm:pt>
    <dgm:pt modelId="{D86B1D71-1D0C-4C11-8A95-AC49A7967ED8}" type="parTrans" cxnId="{9CC0DEA9-2F63-4FEE-82C3-E308AC1069A7}">
      <dgm:prSet/>
      <dgm:spPr/>
      <dgm:t>
        <a:bodyPr/>
        <a:lstStyle/>
        <a:p>
          <a:endParaRPr lang="it-IT" sz="1600"/>
        </a:p>
      </dgm:t>
    </dgm:pt>
    <dgm:pt modelId="{ABD0BA8E-DFD3-40DC-B178-AADF66B1FFBF}" type="sibTrans" cxnId="{9CC0DEA9-2F63-4FEE-82C3-E308AC1069A7}">
      <dgm:prSet/>
      <dgm:spPr/>
      <dgm:t>
        <a:bodyPr/>
        <a:lstStyle/>
        <a:p>
          <a:endParaRPr lang="it-IT" sz="1600"/>
        </a:p>
      </dgm:t>
    </dgm:pt>
    <dgm:pt modelId="{1053C6DF-E42A-44D5-8AAA-D69E95173C72}">
      <dgm:prSet custT="1"/>
      <dgm:spPr/>
      <dgm:t>
        <a:bodyPr/>
        <a:lstStyle/>
        <a:p>
          <a:pPr rtl="0"/>
          <a:r>
            <a:rPr lang="it-IT" sz="1200" b="1" dirty="0" smtClean="0">
              <a:latin typeface="Candara" panose="020E0502030303020204" pitchFamily="34" charset="0"/>
            </a:rPr>
            <a:t>CONSIGLIO DIRETTIVO </a:t>
          </a:r>
        </a:p>
        <a:p>
          <a:pPr rtl="0"/>
          <a:r>
            <a:rPr lang="it-IT" sz="1200" b="1" dirty="0" smtClean="0">
              <a:latin typeface="Candara" panose="020E0502030303020204" pitchFamily="34" charset="0"/>
            </a:rPr>
            <a:t>QUANTITATIVAMENTE PROPORZIONATO</a:t>
          </a:r>
          <a:endParaRPr lang="it-IT" sz="1200" b="1" dirty="0">
            <a:latin typeface="Candara" panose="020E0502030303020204" pitchFamily="34" charset="0"/>
          </a:endParaRPr>
        </a:p>
      </dgm:t>
    </dgm:pt>
    <dgm:pt modelId="{8727D5A0-2295-4947-8477-25EA95813434}" type="parTrans" cxnId="{F19A1F64-C107-4E02-8DDD-14DFE2BF90D6}">
      <dgm:prSet/>
      <dgm:spPr/>
      <dgm:t>
        <a:bodyPr/>
        <a:lstStyle/>
        <a:p>
          <a:endParaRPr lang="it-IT" sz="1600"/>
        </a:p>
      </dgm:t>
    </dgm:pt>
    <dgm:pt modelId="{4E717534-3256-4879-875F-367BA965A1CC}" type="sibTrans" cxnId="{F19A1F64-C107-4E02-8DDD-14DFE2BF90D6}">
      <dgm:prSet/>
      <dgm:spPr/>
      <dgm:t>
        <a:bodyPr/>
        <a:lstStyle/>
        <a:p>
          <a:endParaRPr lang="it-IT" sz="1600"/>
        </a:p>
      </dgm:t>
    </dgm:pt>
    <dgm:pt modelId="{AE7439C8-3541-40B7-9410-AB5B2A993C6D}">
      <dgm:prSet custT="1"/>
      <dgm:spPr/>
      <dgm:t>
        <a:bodyPr/>
        <a:lstStyle/>
        <a:p>
          <a:pPr rtl="0"/>
          <a:r>
            <a:rPr lang="it-IT" sz="1200" b="1" dirty="0" smtClean="0">
              <a:latin typeface="Candara" panose="020E0502030303020204" pitchFamily="34" charset="0"/>
            </a:rPr>
            <a:t>IL </a:t>
          </a:r>
          <a:r>
            <a:rPr lang="it-IT" sz="1200" b="1" smtClean="0">
              <a:latin typeface="Candara" panose="020E0502030303020204" pitchFamily="34" charset="0"/>
            </a:rPr>
            <a:t>SEGRETARIO RESPONSABILE E L’EVENTUALE SEGRETERIA</a:t>
          </a:r>
          <a:endParaRPr lang="it-IT" sz="1200" b="1" dirty="0">
            <a:latin typeface="Candara" panose="020E0502030303020204" pitchFamily="34" charset="0"/>
          </a:endParaRPr>
        </a:p>
      </dgm:t>
    </dgm:pt>
    <dgm:pt modelId="{8B681F96-AE45-4AA9-AF8E-573430CB8449}" type="parTrans" cxnId="{A6029F22-6416-4E43-B3F6-ECFF94FAD67A}">
      <dgm:prSet/>
      <dgm:spPr/>
      <dgm:t>
        <a:bodyPr/>
        <a:lstStyle/>
        <a:p>
          <a:endParaRPr lang="it-IT" sz="1600"/>
        </a:p>
      </dgm:t>
    </dgm:pt>
    <dgm:pt modelId="{2B4F09FD-2ADE-441B-AD78-063D264370CE}" type="sibTrans" cxnId="{A6029F22-6416-4E43-B3F6-ECFF94FAD67A}">
      <dgm:prSet/>
      <dgm:spPr/>
      <dgm:t>
        <a:bodyPr/>
        <a:lstStyle/>
        <a:p>
          <a:endParaRPr lang="it-IT" sz="1600"/>
        </a:p>
      </dgm:t>
    </dgm:pt>
    <dgm:pt modelId="{A7834330-2FF0-44F1-BEDF-BF0DBA7D8CEC}">
      <dgm:prSet custT="1"/>
      <dgm:spPr/>
      <dgm:t>
        <a:bodyPr/>
        <a:lstStyle/>
        <a:p>
          <a:pPr rtl="0"/>
          <a:r>
            <a:rPr lang="it-IT" sz="1200" b="1" dirty="0" smtClean="0">
              <a:latin typeface="Candara" panose="020E0502030303020204" pitchFamily="34" charset="0"/>
            </a:rPr>
            <a:t>I DELEGATI AL CONGRESSO DEL SINDACATO TERRITORIALE DI CATEGORIA</a:t>
          </a:r>
          <a:endParaRPr lang="it-IT" sz="1200" b="1" dirty="0">
            <a:latin typeface="Candara" panose="020E0502030303020204" pitchFamily="34" charset="0"/>
          </a:endParaRPr>
        </a:p>
      </dgm:t>
    </dgm:pt>
    <dgm:pt modelId="{6F6E1F5F-3F05-4116-81F0-994A6EC0219B}" type="parTrans" cxnId="{533AFCA8-25B3-41F6-8C56-78348F97E7C3}">
      <dgm:prSet/>
      <dgm:spPr/>
      <dgm:t>
        <a:bodyPr/>
        <a:lstStyle/>
        <a:p>
          <a:endParaRPr lang="it-IT" sz="1600"/>
        </a:p>
      </dgm:t>
    </dgm:pt>
    <dgm:pt modelId="{81155AE1-1F73-42F4-889B-A1EC1D838B55}" type="sibTrans" cxnId="{533AFCA8-25B3-41F6-8C56-78348F97E7C3}">
      <dgm:prSet/>
      <dgm:spPr/>
      <dgm:t>
        <a:bodyPr/>
        <a:lstStyle/>
        <a:p>
          <a:endParaRPr lang="it-IT" sz="1600"/>
        </a:p>
      </dgm:t>
    </dgm:pt>
    <dgm:pt modelId="{681049AD-9602-4322-AC32-F28B4F845A95}" type="pres">
      <dgm:prSet presAssocID="{8ADE54AE-D2E1-4150-AD8B-8A6B2483AC2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19A856A4-5E24-4AD5-B029-17FD22A4E426}" type="pres">
      <dgm:prSet presAssocID="{089A59C0-032C-4290-8E6B-797E12A753A0}" presName="root" presStyleCnt="0">
        <dgm:presLayoutVars>
          <dgm:chMax/>
          <dgm:chPref val="4"/>
        </dgm:presLayoutVars>
      </dgm:prSet>
      <dgm:spPr/>
    </dgm:pt>
    <dgm:pt modelId="{51FAB9BC-E2E1-45D2-87CC-22E999F53D74}" type="pres">
      <dgm:prSet presAssocID="{089A59C0-032C-4290-8E6B-797E12A753A0}" presName="rootComposite" presStyleCnt="0">
        <dgm:presLayoutVars/>
      </dgm:prSet>
      <dgm:spPr/>
    </dgm:pt>
    <dgm:pt modelId="{CBF84FBE-1773-400C-8871-AB35170B6392}" type="pres">
      <dgm:prSet presAssocID="{089A59C0-032C-4290-8E6B-797E12A753A0}" presName="rootText" presStyleLbl="node0" presStyleIdx="0" presStyleCnt="4" custScaleX="601090" custScaleY="1259474" custLinFactX="342203" custLinFactY="-1575169" custLinFactNeighborX="400000" custLinFactNeighborY="-1600000">
        <dgm:presLayoutVars>
          <dgm:chMax/>
          <dgm:chPref val="4"/>
        </dgm:presLayoutVars>
      </dgm:prSet>
      <dgm:spPr/>
      <dgm:t>
        <a:bodyPr/>
        <a:lstStyle/>
        <a:p>
          <a:endParaRPr lang="it-IT"/>
        </a:p>
      </dgm:t>
    </dgm:pt>
    <dgm:pt modelId="{CA71A7C3-10F6-4E63-B1FB-2FEF763106A1}" type="pres">
      <dgm:prSet presAssocID="{089A59C0-032C-4290-8E6B-797E12A753A0}" presName="childShape" presStyleCnt="0">
        <dgm:presLayoutVars>
          <dgm:chMax val="0"/>
          <dgm:chPref val="0"/>
        </dgm:presLayoutVars>
      </dgm:prSet>
      <dgm:spPr/>
    </dgm:pt>
    <dgm:pt modelId="{73A41F2B-F2F7-460A-A5A9-200934EE522E}" type="pres">
      <dgm:prSet presAssocID="{1053C6DF-E42A-44D5-8AAA-D69E95173C72}" presName="root" presStyleCnt="0">
        <dgm:presLayoutVars>
          <dgm:chMax/>
          <dgm:chPref val="4"/>
        </dgm:presLayoutVars>
      </dgm:prSet>
      <dgm:spPr/>
    </dgm:pt>
    <dgm:pt modelId="{A5FB98D0-E1A5-46D8-9071-6FF095D98114}" type="pres">
      <dgm:prSet presAssocID="{1053C6DF-E42A-44D5-8AAA-D69E95173C72}" presName="rootComposite" presStyleCnt="0">
        <dgm:presLayoutVars/>
      </dgm:prSet>
      <dgm:spPr/>
    </dgm:pt>
    <dgm:pt modelId="{92420B0C-5CFE-4ADC-B78D-7431C77A2DF7}" type="pres">
      <dgm:prSet presAssocID="{1053C6DF-E42A-44D5-8AAA-D69E95173C72}" presName="rootText" presStyleLbl="node0" presStyleIdx="1" presStyleCnt="4" custScaleX="550595" custScaleY="2000000" custLinFactX="-200000" custLinFactY="800000" custLinFactNeighborX="-278750" custLinFactNeighborY="832121">
        <dgm:presLayoutVars>
          <dgm:chMax/>
          <dgm:chPref val="4"/>
        </dgm:presLayoutVars>
      </dgm:prSet>
      <dgm:spPr/>
      <dgm:t>
        <a:bodyPr/>
        <a:lstStyle/>
        <a:p>
          <a:endParaRPr lang="it-IT"/>
        </a:p>
      </dgm:t>
    </dgm:pt>
    <dgm:pt modelId="{65687A4B-891C-49A8-8311-775999802BC7}" type="pres">
      <dgm:prSet presAssocID="{1053C6DF-E42A-44D5-8AAA-D69E95173C72}" presName="childShape" presStyleCnt="0">
        <dgm:presLayoutVars>
          <dgm:chMax val="0"/>
          <dgm:chPref val="0"/>
        </dgm:presLayoutVars>
      </dgm:prSet>
      <dgm:spPr/>
    </dgm:pt>
    <dgm:pt modelId="{F77E76E7-717F-4E7A-85C9-6ECADED39D7B}" type="pres">
      <dgm:prSet presAssocID="{AE7439C8-3541-40B7-9410-AB5B2A993C6D}" presName="root" presStyleCnt="0">
        <dgm:presLayoutVars>
          <dgm:chMax/>
          <dgm:chPref val="4"/>
        </dgm:presLayoutVars>
      </dgm:prSet>
      <dgm:spPr/>
    </dgm:pt>
    <dgm:pt modelId="{A3996DDD-9368-4F82-B8B5-5698A197B335}" type="pres">
      <dgm:prSet presAssocID="{AE7439C8-3541-40B7-9410-AB5B2A993C6D}" presName="rootComposite" presStyleCnt="0">
        <dgm:presLayoutVars/>
      </dgm:prSet>
      <dgm:spPr/>
    </dgm:pt>
    <dgm:pt modelId="{B0DB8F77-6E5B-4764-AFB6-7D2A606F0EC9}" type="pres">
      <dgm:prSet presAssocID="{AE7439C8-3541-40B7-9410-AB5B2A993C6D}" presName="rootText" presStyleLbl="node0" presStyleIdx="2" presStyleCnt="4" custScaleX="447546" custScaleY="2000000" custLinFactX="-100000" custLinFactY="800000" custLinFactNeighborX="-191906" custLinFactNeighborY="832123">
        <dgm:presLayoutVars>
          <dgm:chMax/>
          <dgm:chPref val="4"/>
        </dgm:presLayoutVars>
      </dgm:prSet>
      <dgm:spPr/>
      <dgm:t>
        <a:bodyPr/>
        <a:lstStyle/>
        <a:p>
          <a:endParaRPr lang="it-IT"/>
        </a:p>
      </dgm:t>
    </dgm:pt>
    <dgm:pt modelId="{2810A44A-517B-4156-BD0F-B1A25964CC45}" type="pres">
      <dgm:prSet presAssocID="{AE7439C8-3541-40B7-9410-AB5B2A993C6D}" presName="childShape" presStyleCnt="0">
        <dgm:presLayoutVars>
          <dgm:chMax val="0"/>
          <dgm:chPref val="0"/>
        </dgm:presLayoutVars>
      </dgm:prSet>
      <dgm:spPr/>
    </dgm:pt>
    <dgm:pt modelId="{C99E125B-7DC8-4789-93F0-0CF1786FBA2A}" type="pres">
      <dgm:prSet presAssocID="{A7834330-2FF0-44F1-BEDF-BF0DBA7D8CEC}" presName="root" presStyleCnt="0">
        <dgm:presLayoutVars>
          <dgm:chMax/>
          <dgm:chPref val="4"/>
        </dgm:presLayoutVars>
      </dgm:prSet>
      <dgm:spPr/>
    </dgm:pt>
    <dgm:pt modelId="{C2C40F7C-7A80-4CE9-8ECB-5F0170755FFD}" type="pres">
      <dgm:prSet presAssocID="{A7834330-2FF0-44F1-BEDF-BF0DBA7D8CEC}" presName="rootComposite" presStyleCnt="0">
        <dgm:presLayoutVars/>
      </dgm:prSet>
      <dgm:spPr/>
    </dgm:pt>
    <dgm:pt modelId="{52B180EF-AB8A-4964-9413-9A6179C47D59}" type="pres">
      <dgm:prSet presAssocID="{A7834330-2FF0-44F1-BEDF-BF0DBA7D8CEC}" presName="rootText" presStyleLbl="node0" presStyleIdx="3" presStyleCnt="4" custScaleX="669495" custScaleY="2000000" custLinFactX="-40448" custLinFactY="800000" custLinFactNeighborX="-100000" custLinFactNeighborY="815978">
        <dgm:presLayoutVars>
          <dgm:chMax/>
          <dgm:chPref val="4"/>
        </dgm:presLayoutVars>
      </dgm:prSet>
      <dgm:spPr/>
      <dgm:t>
        <a:bodyPr/>
        <a:lstStyle/>
        <a:p>
          <a:endParaRPr lang="it-IT"/>
        </a:p>
      </dgm:t>
    </dgm:pt>
    <dgm:pt modelId="{C2B92C05-42C1-4A25-8748-44DC57C3D3A3}" type="pres">
      <dgm:prSet presAssocID="{A7834330-2FF0-44F1-BEDF-BF0DBA7D8CEC}" presName="childShape" presStyleCnt="0">
        <dgm:presLayoutVars>
          <dgm:chMax val="0"/>
          <dgm:chPref val="0"/>
        </dgm:presLayoutVars>
      </dgm:prSet>
      <dgm:spPr/>
    </dgm:pt>
  </dgm:ptLst>
  <dgm:cxnLst>
    <dgm:cxn modelId="{E8C54BCB-20AE-4A88-8AC0-485A74CB2BE3}" type="presOf" srcId="{089A59C0-032C-4290-8E6B-797E12A753A0}" destId="{CBF84FBE-1773-400C-8871-AB35170B6392}" srcOrd="0" destOrd="0" presId="urn:microsoft.com/office/officeart/2008/layout/PictureAccentList"/>
    <dgm:cxn modelId="{533AFCA8-25B3-41F6-8C56-78348F97E7C3}" srcId="{8ADE54AE-D2E1-4150-AD8B-8A6B2483AC23}" destId="{A7834330-2FF0-44F1-BEDF-BF0DBA7D8CEC}" srcOrd="3" destOrd="0" parTransId="{6F6E1F5F-3F05-4116-81F0-994A6EC0219B}" sibTransId="{81155AE1-1F73-42F4-889B-A1EC1D838B55}"/>
    <dgm:cxn modelId="{3350B1D1-BE85-4C8F-9F6A-02FD2E73D2BC}" type="presOf" srcId="{AE7439C8-3541-40B7-9410-AB5B2A993C6D}" destId="{B0DB8F77-6E5B-4764-AFB6-7D2A606F0EC9}" srcOrd="0" destOrd="0" presId="urn:microsoft.com/office/officeart/2008/layout/PictureAccentList"/>
    <dgm:cxn modelId="{9CC0DEA9-2F63-4FEE-82C3-E308AC1069A7}" srcId="{8ADE54AE-D2E1-4150-AD8B-8A6B2483AC23}" destId="{089A59C0-032C-4290-8E6B-797E12A753A0}" srcOrd="0" destOrd="0" parTransId="{D86B1D71-1D0C-4C11-8A95-AC49A7967ED8}" sibTransId="{ABD0BA8E-DFD3-40DC-B178-AADF66B1FFBF}"/>
    <dgm:cxn modelId="{F19A1F64-C107-4E02-8DDD-14DFE2BF90D6}" srcId="{8ADE54AE-D2E1-4150-AD8B-8A6B2483AC23}" destId="{1053C6DF-E42A-44D5-8AAA-D69E95173C72}" srcOrd="1" destOrd="0" parTransId="{8727D5A0-2295-4947-8477-25EA95813434}" sibTransId="{4E717534-3256-4879-875F-367BA965A1CC}"/>
    <dgm:cxn modelId="{763C6F5F-4AA0-4D62-8FD1-633328AC34E6}" type="presOf" srcId="{1053C6DF-E42A-44D5-8AAA-D69E95173C72}" destId="{92420B0C-5CFE-4ADC-B78D-7431C77A2DF7}" srcOrd="0" destOrd="0" presId="urn:microsoft.com/office/officeart/2008/layout/PictureAccentList"/>
    <dgm:cxn modelId="{95F2E605-AEB6-40E0-AF6C-82796DCF376C}" type="presOf" srcId="{A7834330-2FF0-44F1-BEDF-BF0DBA7D8CEC}" destId="{52B180EF-AB8A-4964-9413-9A6179C47D59}" srcOrd="0" destOrd="0" presId="urn:microsoft.com/office/officeart/2008/layout/PictureAccentList"/>
    <dgm:cxn modelId="{A6029F22-6416-4E43-B3F6-ECFF94FAD67A}" srcId="{8ADE54AE-D2E1-4150-AD8B-8A6B2483AC23}" destId="{AE7439C8-3541-40B7-9410-AB5B2A993C6D}" srcOrd="2" destOrd="0" parTransId="{8B681F96-AE45-4AA9-AF8E-573430CB8449}" sibTransId="{2B4F09FD-2ADE-441B-AD78-063D264370CE}"/>
    <dgm:cxn modelId="{A6E8050D-B0FE-425E-B70A-368E08601973}" type="presOf" srcId="{8ADE54AE-D2E1-4150-AD8B-8A6B2483AC23}" destId="{681049AD-9602-4322-AC32-F28B4F845A95}" srcOrd="0" destOrd="0" presId="urn:microsoft.com/office/officeart/2008/layout/PictureAccentList"/>
    <dgm:cxn modelId="{1D078363-AF7B-49A8-A9BF-6D4C3854B314}" type="presParOf" srcId="{681049AD-9602-4322-AC32-F28B4F845A95}" destId="{19A856A4-5E24-4AD5-B029-17FD22A4E426}" srcOrd="0" destOrd="0" presId="urn:microsoft.com/office/officeart/2008/layout/PictureAccentList"/>
    <dgm:cxn modelId="{30E8754E-5F5B-4D10-8DC8-3F312F351B93}" type="presParOf" srcId="{19A856A4-5E24-4AD5-B029-17FD22A4E426}" destId="{51FAB9BC-E2E1-45D2-87CC-22E999F53D74}" srcOrd="0" destOrd="0" presId="urn:microsoft.com/office/officeart/2008/layout/PictureAccentList"/>
    <dgm:cxn modelId="{ED10C091-7A9A-4D6B-A1B0-472C0BF242AA}" type="presParOf" srcId="{51FAB9BC-E2E1-45D2-87CC-22E999F53D74}" destId="{CBF84FBE-1773-400C-8871-AB35170B6392}" srcOrd="0" destOrd="0" presId="urn:microsoft.com/office/officeart/2008/layout/PictureAccentList"/>
    <dgm:cxn modelId="{4B33B9B3-5051-432F-B84B-2B12E4E656F7}" type="presParOf" srcId="{19A856A4-5E24-4AD5-B029-17FD22A4E426}" destId="{CA71A7C3-10F6-4E63-B1FB-2FEF763106A1}" srcOrd="1" destOrd="0" presId="urn:microsoft.com/office/officeart/2008/layout/PictureAccentList"/>
    <dgm:cxn modelId="{718FEEED-BB1F-4F96-B3BE-E8AF22FE50C0}" type="presParOf" srcId="{681049AD-9602-4322-AC32-F28B4F845A95}" destId="{73A41F2B-F2F7-460A-A5A9-200934EE522E}" srcOrd="1" destOrd="0" presId="urn:microsoft.com/office/officeart/2008/layout/PictureAccentList"/>
    <dgm:cxn modelId="{40E377FB-FBD4-43E8-AE0A-576A5C1AB127}" type="presParOf" srcId="{73A41F2B-F2F7-460A-A5A9-200934EE522E}" destId="{A5FB98D0-E1A5-46D8-9071-6FF095D98114}" srcOrd="0" destOrd="0" presId="urn:microsoft.com/office/officeart/2008/layout/PictureAccentList"/>
    <dgm:cxn modelId="{35F79BE5-7E0E-426F-B1A2-A87060C906B5}" type="presParOf" srcId="{A5FB98D0-E1A5-46D8-9071-6FF095D98114}" destId="{92420B0C-5CFE-4ADC-B78D-7431C77A2DF7}" srcOrd="0" destOrd="0" presId="urn:microsoft.com/office/officeart/2008/layout/PictureAccentList"/>
    <dgm:cxn modelId="{098A1538-9389-4550-BE9E-C4111E6CDDCD}" type="presParOf" srcId="{73A41F2B-F2F7-460A-A5A9-200934EE522E}" destId="{65687A4B-891C-49A8-8311-775999802BC7}" srcOrd="1" destOrd="0" presId="urn:microsoft.com/office/officeart/2008/layout/PictureAccentList"/>
    <dgm:cxn modelId="{46570D3E-E163-4A99-97C6-DCBABCA6DA7B}" type="presParOf" srcId="{681049AD-9602-4322-AC32-F28B4F845A95}" destId="{F77E76E7-717F-4E7A-85C9-6ECADED39D7B}" srcOrd="2" destOrd="0" presId="urn:microsoft.com/office/officeart/2008/layout/PictureAccentList"/>
    <dgm:cxn modelId="{F0A84684-A650-4C52-8202-4AE982935A31}" type="presParOf" srcId="{F77E76E7-717F-4E7A-85C9-6ECADED39D7B}" destId="{A3996DDD-9368-4F82-B8B5-5698A197B335}" srcOrd="0" destOrd="0" presId="urn:microsoft.com/office/officeart/2008/layout/PictureAccentList"/>
    <dgm:cxn modelId="{F88B3195-B677-47D5-B825-5A53DAD516EC}" type="presParOf" srcId="{A3996DDD-9368-4F82-B8B5-5698A197B335}" destId="{B0DB8F77-6E5B-4764-AFB6-7D2A606F0EC9}" srcOrd="0" destOrd="0" presId="urn:microsoft.com/office/officeart/2008/layout/PictureAccentList"/>
    <dgm:cxn modelId="{E04ADB9F-2E32-4529-BA68-5E1B59BC6254}" type="presParOf" srcId="{F77E76E7-717F-4E7A-85C9-6ECADED39D7B}" destId="{2810A44A-517B-4156-BD0F-B1A25964CC45}" srcOrd="1" destOrd="0" presId="urn:microsoft.com/office/officeart/2008/layout/PictureAccentList"/>
    <dgm:cxn modelId="{72B5C4CF-5886-4E6C-B9C2-8F67F935D358}" type="presParOf" srcId="{681049AD-9602-4322-AC32-F28B4F845A95}" destId="{C99E125B-7DC8-4789-93F0-0CF1786FBA2A}" srcOrd="3" destOrd="0" presId="urn:microsoft.com/office/officeart/2008/layout/PictureAccentList"/>
    <dgm:cxn modelId="{D61E8233-B2E3-4B46-93D3-0C0BBD15AFB7}" type="presParOf" srcId="{C99E125B-7DC8-4789-93F0-0CF1786FBA2A}" destId="{C2C40F7C-7A80-4CE9-8ECB-5F0170755FFD}" srcOrd="0" destOrd="0" presId="urn:microsoft.com/office/officeart/2008/layout/PictureAccentList"/>
    <dgm:cxn modelId="{8C45795E-F9A7-4FD1-AF8A-A087A8595C7D}" type="presParOf" srcId="{C2C40F7C-7A80-4CE9-8ECB-5F0170755FFD}" destId="{52B180EF-AB8A-4964-9413-9A6179C47D59}" srcOrd="0" destOrd="0" presId="urn:microsoft.com/office/officeart/2008/layout/PictureAccentList"/>
    <dgm:cxn modelId="{D64F7DED-1A91-497F-BAAB-C2249863BA4C}" type="presParOf" srcId="{C99E125B-7DC8-4789-93F0-0CF1786FBA2A}" destId="{C2B92C05-42C1-4A25-8748-44DC57C3D3A3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BCFC34-9404-4BBC-9804-49CA13AC4903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147611C-50CF-48D9-B295-76E07D792512}">
      <dgm:prSet phldrT="[Testo]" custT="1"/>
      <dgm:spPr/>
      <dgm:t>
        <a:bodyPr/>
        <a:lstStyle/>
        <a:p>
          <a:r>
            <a:rPr lang="it-IT" sz="2400" dirty="0" smtClean="0">
              <a:latin typeface="Candara" panose="020E0502030303020204" pitchFamily="34" charset="0"/>
            </a:rPr>
            <a:t>DELEGATI GAU ELETTI</a:t>
          </a:r>
          <a:endParaRPr lang="it-IT" sz="2400" dirty="0">
            <a:latin typeface="Candara" panose="020E0502030303020204" pitchFamily="34" charset="0"/>
          </a:endParaRPr>
        </a:p>
      </dgm:t>
    </dgm:pt>
    <dgm:pt modelId="{CEA560A6-5203-4BE7-9E60-CDA19ABA3CB2}" type="parTrans" cxnId="{E95A010A-867D-4FAE-AE59-74F8ACFD6BF3}">
      <dgm:prSet/>
      <dgm:spPr/>
      <dgm:t>
        <a:bodyPr/>
        <a:lstStyle/>
        <a:p>
          <a:endParaRPr lang="it-IT"/>
        </a:p>
      </dgm:t>
    </dgm:pt>
    <dgm:pt modelId="{5F4B2D22-DD6C-4AD9-AEEC-7BE75AB64E30}" type="sibTrans" cxnId="{E95A010A-867D-4FAE-AE59-74F8ACFD6BF3}">
      <dgm:prSet/>
      <dgm:spPr/>
      <dgm:t>
        <a:bodyPr/>
        <a:lstStyle/>
        <a:p>
          <a:endParaRPr lang="it-IT"/>
        </a:p>
      </dgm:t>
    </dgm:pt>
    <dgm:pt modelId="{924F73E3-0ADD-430E-9320-C5FB231BA5BF}">
      <dgm:prSet phldrT="[Testo]" custT="1"/>
      <dgm:spPr/>
      <dgm:t>
        <a:bodyPr/>
        <a:lstStyle/>
        <a:p>
          <a:r>
            <a:rPr lang="it-IT" sz="2400" dirty="0" smtClean="0">
              <a:latin typeface="Candara" panose="020E0502030303020204" pitchFamily="34" charset="0"/>
            </a:rPr>
            <a:t>I RESPONSABILI DEI SINDACATI DI SETTORE* ELETTI DAI PROPRI CONGRESSI TERRITORIALI</a:t>
          </a:r>
          <a:endParaRPr lang="it-IT" sz="2400" dirty="0">
            <a:latin typeface="Candara" panose="020E0502030303020204" pitchFamily="34" charset="0"/>
          </a:endParaRPr>
        </a:p>
      </dgm:t>
    </dgm:pt>
    <dgm:pt modelId="{73FDFEDF-76B3-47CB-86DA-A9D3C0964CCD}" type="parTrans" cxnId="{4A3EFDBD-FE91-48A8-939B-79F4C1A8903C}">
      <dgm:prSet/>
      <dgm:spPr/>
      <dgm:t>
        <a:bodyPr/>
        <a:lstStyle/>
        <a:p>
          <a:endParaRPr lang="it-IT"/>
        </a:p>
      </dgm:t>
    </dgm:pt>
    <dgm:pt modelId="{58C6B06F-0B11-486D-8E20-1177B52BACD0}" type="sibTrans" cxnId="{4A3EFDBD-FE91-48A8-939B-79F4C1A8903C}">
      <dgm:prSet/>
      <dgm:spPr/>
      <dgm:t>
        <a:bodyPr/>
        <a:lstStyle/>
        <a:p>
          <a:endParaRPr lang="it-IT"/>
        </a:p>
      </dgm:t>
    </dgm:pt>
    <dgm:pt modelId="{FC39A66A-6651-4774-9C06-0E245E4003F7}" type="pres">
      <dgm:prSet presAssocID="{A1BCFC34-9404-4BBC-9804-49CA13AC490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AD81326-04AC-44C2-96F6-122D315E6AFC}" type="pres">
      <dgm:prSet presAssocID="{1147611C-50CF-48D9-B295-76E07D792512}" presName="node" presStyleLbl="node1" presStyleIdx="0" presStyleCnt="2" custScaleX="41887" custScaleY="29548" custLinFactNeighborX="-5" custLinFactNeighborY="-687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167EC8D-56AD-4D89-85C2-1AF6905B9610}" type="pres">
      <dgm:prSet presAssocID="{5F4B2D22-DD6C-4AD9-AEEC-7BE75AB64E30}" presName="sibTrans" presStyleCnt="0"/>
      <dgm:spPr/>
    </dgm:pt>
    <dgm:pt modelId="{2927F9D2-959B-4768-9F42-7C99396FAB51}" type="pres">
      <dgm:prSet presAssocID="{924F73E3-0ADD-430E-9320-C5FB231BA5BF}" presName="node" presStyleLbl="node1" presStyleIdx="1" presStyleCnt="2" custScaleX="57621" custScaleY="32060" custLinFactNeighborX="432" custLinFactNeighborY="-705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95A010A-867D-4FAE-AE59-74F8ACFD6BF3}" srcId="{A1BCFC34-9404-4BBC-9804-49CA13AC4903}" destId="{1147611C-50CF-48D9-B295-76E07D792512}" srcOrd="0" destOrd="0" parTransId="{CEA560A6-5203-4BE7-9E60-CDA19ABA3CB2}" sibTransId="{5F4B2D22-DD6C-4AD9-AEEC-7BE75AB64E30}"/>
    <dgm:cxn modelId="{433289D9-B669-4E69-A4A9-B1EB8449B6C4}" type="presOf" srcId="{924F73E3-0ADD-430E-9320-C5FB231BA5BF}" destId="{2927F9D2-959B-4768-9F42-7C99396FAB51}" srcOrd="0" destOrd="0" presId="urn:microsoft.com/office/officeart/2005/8/layout/default#1"/>
    <dgm:cxn modelId="{70335B8C-5831-43BF-9C5F-9C1074AF2B7E}" type="presOf" srcId="{1147611C-50CF-48D9-B295-76E07D792512}" destId="{AAD81326-04AC-44C2-96F6-122D315E6AFC}" srcOrd="0" destOrd="0" presId="urn:microsoft.com/office/officeart/2005/8/layout/default#1"/>
    <dgm:cxn modelId="{4A3EFDBD-FE91-48A8-939B-79F4C1A8903C}" srcId="{A1BCFC34-9404-4BBC-9804-49CA13AC4903}" destId="{924F73E3-0ADD-430E-9320-C5FB231BA5BF}" srcOrd="1" destOrd="0" parTransId="{73FDFEDF-76B3-47CB-86DA-A9D3C0964CCD}" sibTransId="{58C6B06F-0B11-486D-8E20-1177B52BACD0}"/>
    <dgm:cxn modelId="{3CCF9EB5-9EFC-4EA4-AD49-A98E27A1A5E7}" type="presOf" srcId="{A1BCFC34-9404-4BBC-9804-49CA13AC4903}" destId="{FC39A66A-6651-4774-9C06-0E245E4003F7}" srcOrd="0" destOrd="0" presId="urn:microsoft.com/office/officeart/2005/8/layout/default#1"/>
    <dgm:cxn modelId="{E3F9D57E-1F4C-440A-9027-B6BA59C71A75}" type="presParOf" srcId="{FC39A66A-6651-4774-9C06-0E245E4003F7}" destId="{AAD81326-04AC-44C2-96F6-122D315E6AFC}" srcOrd="0" destOrd="0" presId="urn:microsoft.com/office/officeart/2005/8/layout/default#1"/>
    <dgm:cxn modelId="{E3B049FA-1657-4294-A28E-F4CFC4A0837C}" type="presParOf" srcId="{FC39A66A-6651-4774-9C06-0E245E4003F7}" destId="{2167EC8D-56AD-4D89-85C2-1AF6905B9610}" srcOrd="1" destOrd="0" presId="urn:microsoft.com/office/officeart/2005/8/layout/default#1"/>
    <dgm:cxn modelId="{F8C2A584-3C48-49A2-98D2-1C019CAFA245}" type="presParOf" srcId="{FC39A66A-6651-4774-9C06-0E245E4003F7}" destId="{2927F9D2-959B-4768-9F42-7C99396FAB51}" srcOrd="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9CA1D7-9023-486F-A21E-5D53FC2B81B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3BAC69E-6710-424B-871E-E46598490735}">
      <dgm:prSet phldrT="[Testo]" custT="1"/>
      <dgm:spPr/>
      <dgm:t>
        <a:bodyPr/>
        <a:lstStyle/>
        <a:p>
          <a:pPr algn="l"/>
          <a:r>
            <a:rPr lang="it-IT" sz="1600" b="1" dirty="0" smtClean="0">
              <a:latin typeface="Candara" panose="020E0502030303020204" pitchFamily="34" charset="0"/>
            </a:rPr>
            <a:t>CONSIGLIO TERRITORIALE UILPA</a:t>
          </a:r>
          <a:endParaRPr lang="it-IT" sz="1600" b="1" dirty="0">
            <a:latin typeface="Candara" panose="020E0502030303020204" pitchFamily="34" charset="0"/>
          </a:endParaRPr>
        </a:p>
      </dgm:t>
    </dgm:pt>
    <dgm:pt modelId="{B43BA14F-359F-417D-8D95-09ACD6F55579}" type="parTrans" cxnId="{8C72E1FF-28A6-472D-942E-7B657E2AFCEE}">
      <dgm:prSet/>
      <dgm:spPr/>
      <dgm:t>
        <a:bodyPr/>
        <a:lstStyle/>
        <a:p>
          <a:endParaRPr lang="it-IT"/>
        </a:p>
      </dgm:t>
    </dgm:pt>
    <dgm:pt modelId="{841A1B33-ED23-4333-8C80-C24FC12BDB99}" type="sibTrans" cxnId="{8C72E1FF-28A6-472D-942E-7B657E2AFCEE}">
      <dgm:prSet/>
      <dgm:spPr/>
      <dgm:t>
        <a:bodyPr/>
        <a:lstStyle/>
        <a:p>
          <a:endParaRPr lang="it-IT"/>
        </a:p>
      </dgm:t>
    </dgm:pt>
    <dgm:pt modelId="{936C42BA-5E6F-47C6-B5ED-622D8C2C2754}">
      <dgm:prSet phldrT="[Testo]" custT="1"/>
      <dgm:spPr/>
      <dgm:t>
        <a:bodyPr/>
        <a:lstStyle/>
        <a:p>
          <a:pPr algn="l"/>
          <a:r>
            <a:rPr lang="it-IT" sz="1600" b="1" dirty="0" smtClean="0">
              <a:latin typeface="Candara" panose="020E0502030303020204" pitchFamily="34" charset="0"/>
            </a:rPr>
            <a:t>COLLEGIO DEI REVISORI DEI CONTI</a:t>
          </a:r>
          <a:endParaRPr lang="it-IT" sz="1600" b="1" dirty="0">
            <a:latin typeface="Candara" panose="020E0502030303020204" pitchFamily="34" charset="0"/>
          </a:endParaRPr>
        </a:p>
      </dgm:t>
    </dgm:pt>
    <dgm:pt modelId="{C6D40BDD-C37D-4367-A89C-C239E9D391C7}" type="parTrans" cxnId="{FEE97DCF-BE8B-4B3C-95E6-7AAD1EF653FF}">
      <dgm:prSet/>
      <dgm:spPr/>
      <dgm:t>
        <a:bodyPr/>
        <a:lstStyle/>
        <a:p>
          <a:endParaRPr lang="it-IT"/>
        </a:p>
      </dgm:t>
    </dgm:pt>
    <dgm:pt modelId="{3DE618D5-0C09-42BB-86C8-07A82B86CAE4}" type="sibTrans" cxnId="{FEE97DCF-BE8B-4B3C-95E6-7AAD1EF653FF}">
      <dgm:prSet/>
      <dgm:spPr/>
      <dgm:t>
        <a:bodyPr/>
        <a:lstStyle/>
        <a:p>
          <a:endParaRPr lang="it-IT"/>
        </a:p>
      </dgm:t>
    </dgm:pt>
    <dgm:pt modelId="{8EE56910-42A1-4BD4-BFF5-158C6667ECB5}">
      <dgm:prSet phldrT="[Testo]" custT="1"/>
      <dgm:spPr/>
      <dgm:t>
        <a:bodyPr/>
        <a:lstStyle/>
        <a:p>
          <a:pPr algn="l"/>
          <a:r>
            <a:rPr lang="it-IT" sz="1600" b="1" dirty="0" smtClean="0">
              <a:latin typeface="Candara" panose="020E0502030303020204" pitchFamily="34" charset="0"/>
            </a:rPr>
            <a:t>DELEGATI AL CONGRESSO REGIONALE UILPA</a:t>
          </a:r>
          <a:endParaRPr lang="it-IT" sz="1600" b="1" dirty="0">
            <a:latin typeface="Candara" panose="020E0502030303020204" pitchFamily="34" charset="0"/>
          </a:endParaRPr>
        </a:p>
      </dgm:t>
    </dgm:pt>
    <dgm:pt modelId="{94D23FF7-F9CA-4F5C-BB78-5AB408961591}" type="parTrans" cxnId="{C2FC075C-71A0-41B9-BE26-51DBEF8ED14D}">
      <dgm:prSet/>
      <dgm:spPr/>
      <dgm:t>
        <a:bodyPr/>
        <a:lstStyle/>
        <a:p>
          <a:endParaRPr lang="it-IT"/>
        </a:p>
      </dgm:t>
    </dgm:pt>
    <dgm:pt modelId="{09FDB915-D050-40BE-940A-1E5DCD90A789}" type="sibTrans" cxnId="{C2FC075C-71A0-41B9-BE26-51DBEF8ED14D}">
      <dgm:prSet/>
      <dgm:spPr/>
      <dgm:t>
        <a:bodyPr/>
        <a:lstStyle/>
        <a:p>
          <a:endParaRPr lang="it-IT"/>
        </a:p>
      </dgm:t>
    </dgm:pt>
    <dgm:pt modelId="{6CA1FFDC-2C24-4401-8217-7C76D8FA3E5F}">
      <dgm:prSet phldrT="[Testo]" custT="1"/>
      <dgm:spPr/>
      <dgm:t>
        <a:bodyPr/>
        <a:lstStyle/>
        <a:p>
          <a:pPr algn="l"/>
          <a:r>
            <a:rPr lang="it-IT" sz="1600" b="1" dirty="0" smtClean="0">
              <a:latin typeface="Candara" panose="020E0502030303020204" pitchFamily="34" charset="0"/>
            </a:rPr>
            <a:t>DELEGATI AL CONGRESSO NAZIONALE UILPA</a:t>
          </a:r>
          <a:endParaRPr lang="it-IT" sz="1600" b="1" dirty="0">
            <a:latin typeface="Candara" panose="020E0502030303020204" pitchFamily="34" charset="0"/>
          </a:endParaRPr>
        </a:p>
      </dgm:t>
    </dgm:pt>
    <dgm:pt modelId="{5AA5FAAD-B0B4-4CE2-ADDC-D22395E1C9B0}" type="sibTrans" cxnId="{B332376F-E255-438D-8033-15748ED758B7}">
      <dgm:prSet/>
      <dgm:spPr/>
      <dgm:t>
        <a:bodyPr/>
        <a:lstStyle/>
        <a:p>
          <a:endParaRPr lang="it-IT"/>
        </a:p>
      </dgm:t>
    </dgm:pt>
    <dgm:pt modelId="{C29CF4C2-6B52-4D38-816E-8E57645698B4}" type="parTrans" cxnId="{B332376F-E255-438D-8033-15748ED758B7}">
      <dgm:prSet/>
      <dgm:spPr/>
      <dgm:t>
        <a:bodyPr/>
        <a:lstStyle/>
        <a:p>
          <a:endParaRPr lang="it-IT"/>
        </a:p>
      </dgm:t>
    </dgm:pt>
    <dgm:pt modelId="{DDAEF92E-3CD7-4DF6-BF66-FBCADE5922EE}">
      <dgm:prSet phldrT="[Testo]" custT="1"/>
      <dgm:spPr/>
      <dgm:t>
        <a:bodyPr/>
        <a:lstStyle/>
        <a:p>
          <a:pPr algn="l"/>
          <a:r>
            <a:rPr lang="it-IT" sz="1600" b="1" dirty="0" smtClean="0">
              <a:latin typeface="Candara" panose="020E0502030303020204" pitchFamily="34" charset="0"/>
            </a:rPr>
            <a:t>DELEGATI AL CONGRESSO  C.S.T. UIL</a:t>
          </a:r>
          <a:endParaRPr lang="it-IT" sz="1600" b="1" dirty="0">
            <a:latin typeface="Candara" panose="020E0502030303020204" pitchFamily="34" charset="0"/>
          </a:endParaRPr>
        </a:p>
      </dgm:t>
    </dgm:pt>
    <dgm:pt modelId="{DD9743CA-B356-4CA7-9D63-D344024F7550}" type="sibTrans" cxnId="{6DBE48B5-7841-4EFF-A51C-C2AAB7DC91D4}">
      <dgm:prSet/>
      <dgm:spPr/>
      <dgm:t>
        <a:bodyPr/>
        <a:lstStyle/>
        <a:p>
          <a:endParaRPr lang="it-IT"/>
        </a:p>
      </dgm:t>
    </dgm:pt>
    <dgm:pt modelId="{A0F15541-9A48-45F3-B5D5-A0965EF52092}" type="parTrans" cxnId="{6DBE48B5-7841-4EFF-A51C-C2AAB7DC91D4}">
      <dgm:prSet/>
      <dgm:spPr/>
      <dgm:t>
        <a:bodyPr/>
        <a:lstStyle/>
        <a:p>
          <a:endParaRPr lang="it-IT"/>
        </a:p>
      </dgm:t>
    </dgm:pt>
    <dgm:pt modelId="{8AECEFB9-A70E-4AEB-8F6E-F71EFDB971E3}">
      <dgm:prSet phldrT="[Testo]" custT="1"/>
      <dgm:spPr/>
      <dgm:t>
        <a:bodyPr/>
        <a:lstStyle/>
        <a:p>
          <a:pPr algn="l"/>
          <a:r>
            <a:rPr lang="it-IT" sz="1600" b="1" dirty="0" smtClean="0">
              <a:latin typeface="Candara" panose="020E0502030303020204" pitchFamily="34" charset="0"/>
            </a:rPr>
            <a:t>SEGRETARIO GENERALE TERRITORIALE  UILPA</a:t>
          </a:r>
        </a:p>
        <a:p>
          <a:pPr algn="l"/>
          <a:r>
            <a:rPr lang="it-IT" sz="1600" b="1" dirty="0" smtClean="0">
              <a:latin typeface="Candara" panose="020E0502030303020204" pitchFamily="34" charset="0"/>
            </a:rPr>
            <a:t>SEGRETERIA TERRITORIALE UILPA </a:t>
          </a:r>
        </a:p>
        <a:p>
          <a:pPr algn="l"/>
          <a:r>
            <a:rPr lang="it-IT" sz="1600" b="1" dirty="0" smtClean="0">
              <a:latin typeface="Candara" panose="020E0502030303020204" pitchFamily="34" charset="0"/>
            </a:rPr>
            <a:t>TESORIERE  TERRITORIALE UILPA</a:t>
          </a:r>
          <a:endParaRPr lang="it-IT" sz="1600" b="1" dirty="0">
            <a:latin typeface="Candara" panose="020E0502030303020204" pitchFamily="34" charset="0"/>
          </a:endParaRPr>
        </a:p>
      </dgm:t>
    </dgm:pt>
    <dgm:pt modelId="{4830348C-89B3-405C-A565-870F93C345B3}" type="parTrans" cxnId="{548E6DF0-C43F-4E6A-9B4C-60038F506509}">
      <dgm:prSet/>
      <dgm:spPr/>
      <dgm:t>
        <a:bodyPr/>
        <a:lstStyle/>
        <a:p>
          <a:endParaRPr lang="it-IT"/>
        </a:p>
      </dgm:t>
    </dgm:pt>
    <dgm:pt modelId="{DC8EA86C-5F3A-43CD-8265-403BB547A8B5}" type="sibTrans" cxnId="{548E6DF0-C43F-4E6A-9B4C-60038F506509}">
      <dgm:prSet/>
      <dgm:spPr/>
      <dgm:t>
        <a:bodyPr/>
        <a:lstStyle/>
        <a:p>
          <a:endParaRPr lang="it-IT"/>
        </a:p>
      </dgm:t>
    </dgm:pt>
    <dgm:pt modelId="{B74554F1-ED13-40A2-8B84-1BADBCAA666C}">
      <dgm:prSet phldrT="[Testo]" custT="1"/>
      <dgm:spPr/>
      <dgm:t>
        <a:bodyPr/>
        <a:lstStyle/>
        <a:p>
          <a:pPr algn="l"/>
          <a:r>
            <a:rPr lang="it-IT" sz="1600" b="1" dirty="0" smtClean="0">
              <a:latin typeface="Candara"/>
            </a:rPr>
            <a:t> NEL PROPRIO AMBITO INDIVIDUA  I COORDINATORI PROVINCIALI DI </a:t>
          </a:r>
          <a:r>
            <a:rPr lang="it-IT" sz="1600" b="1" i="1" dirty="0" smtClean="0">
              <a:latin typeface="Candara"/>
            </a:rPr>
            <a:t>AMMINISTRAZIONE / ENTE  </a:t>
          </a:r>
          <a:r>
            <a:rPr lang="it-IT" sz="1600" b="1" i="0" dirty="0" smtClean="0">
              <a:latin typeface="Candara"/>
            </a:rPr>
            <a:t>SU INDICAZIONE DEI DELEGATI CONGRESSUALI </a:t>
          </a:r>
          <a:r>
            <a:rPr lang="it-IT" sz="1600" b="1" dirty="0" smtClean="0">
              <a:latin typeface="Candara"/>
            </a:rPr>
            <a:t>  ELETTI  DAI GAU IN OGNI SINGOLA  </a:t>
          </a:r>
          <a:r>
            <a:rPr lang="it-IT" sz="1600" b="1" i="1" dirty="0" smtClean="0">
              <a:latin typeface="Candara"/>
            </a:rPr>
            <a:t>AMMINISTRAZIONE  / ENTE</a:t>
          </a:r>
          <a:endParaRPr lang="it-IT" sz="1600" b="1" i="1" dirty="0">
            <a:latin typeface="Candara" panose="020E0502030303020204" pitchFamily="34" charset="0"/>
          </a:endParaRPr>
        </a:p>
      </dgm:t>
    </dgm:pt>
    <dgm:pt modelId="{D1CEA93A-434A-4D21-9DAC-0A0B78CE6DD6}" type="sibTrans" cxnId="{4789581A-9B2F-4CEC-B233-67D638D6B150}">
      <dgm:prSet/>
      <dgm:spPr/>
      <dgm:t>
        <a:bodyPr/>
        <a:lstStyle/>
        <a:p>
          <a:endParaRPr lang="it-IT"/>
        </a:p>
      </dgm:t>
    </dgm:pt>
    <dgm:pt modelId="{266DC7EA-9FB5-43B1-AB56-E8451BAC15A6}" type="parTrans" cxnId="{4789581A-9B2F-4CEC-B233-67D638D6B150}">
      <dgm:prSet/>
      <dgm:spPr/>
      <dgm:t>
        <a:bodyPr/>
        <a:lstStyle/>
        <a:p>
          <a:endParaRPr lang="it-IT"/>
        </a:p>
      </dgm:t>
    </dgm:pt>
    <dgm:pt modelId="{37DE60AC-2EB9-4E08-A418-A84B96D41EDA}" type="pres">
      <dgm:prSet presAssocID="{FD9CA1D7-9023-486F-A21E-5D53FC2B81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CCE0011-6116-456E-AD7B-232776779D78}" type="pres">
      <dgm:prSet presAssocID="{43BAC69E-6710-424B-871E-E46598490735}" presName="parentText" presStyleLbl="node1" presStyleIdx="0" presStyleCnt="7" custScaleX="78780" custScaleY="52738" custLinFactNeighborX="-23240" custLinFactNeighborY="-11909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01EC658-3A3F-4420-BA4E-74ABAABFF084}" type="pres">
      <dgm:prSet presAssocID="{841A1B33-ED23-4333-8C80-C24FC12BDB99}" presName="spacer" presStyleCnt="0"/>
      <dgm:spPr/>
    </dgm:pt>
    <dgm:pt modelId="{C42E51AB-8BE9-4770-8052-810DC183F44E}" type="pres">
      <dgm:prSet presAssocID="{936C42BA-5E6F-47C6-B5ED-622D8C2C2754}" presName="parentText" presStyleLbl="node1" presStyleIdx="1" presStyleCnt="7" custScaleX="78829" custScaleY="48505" custLinFactNeighborX="-10586" custLinFactNeighborY="-1119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99CD7AC-D689-46DF-B7A6-F54614B9BD8B}" type="pres">
      <dgm:prSet presAssocID="{3DE618D5-0C09-42BB-86C8-07A82B86CAE4}" presName="spacer" presStyleCnt="0"/>
      <dgm:spPr/>
    </dgm:pt>
    <dgm:pt modelId="{29A92D6F-9D7A-4009-A9BD-29BD3EE2D6DE}" type="pres">
      <dgm:prSet presAssocID="{8EE56910-42A1-4BD4-BFF5-158C6667ECB5}" presName="parentText" presStyleLbl="node1" presStyleIdx="2" presStyleCnt="7" custScaleX="78724" custScaleY="50626" custLinFactNeighborX="-10638" custLinFactNeighborY="3259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83C1C98-1338-4FCE-BF96-7CB20599C955}" type="pres">
      <dgm:prSet presAssocID="{09FDB915-D050-40BE-940A-1E5DCD90A789}" presName="spacer" presStyleCnt="0"/>
      <dgm:spPr/>
    </dgm:pt>
    <dgm:pt modelId="{C9ABA669-ACC3-4399-81D8-6D3EFD1D6063}" type="pres">
      <dgm:prSet presAssocID="{DDAEF92E-3CD7-4DF6-BF66-FBCADE5922EE}" presName="parentText" presStyleLbl="node1" presStyleIdx="3" presStyleCnt="7" custScaleX="79770" custScaleY="49005" custLinFactNeighborX="-10115" custLinFactNeighborY="392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4930F7B-A2A9-4042-B0A6-8941DAA48935}" type="pres">
      <dgm:prSet presAssocID="{DD9743CA-B356-4CA7-9D63-D344024F7550}" presName="spacer" presStyleCnt="0"/>
      <dgm:spPr/>
    </dgm:pt>
    <dgm:pt modelId="{5D085ED7-69DE-49CF-A6C3-9ABB0CE962D8}" type="pres">
      <dgm:prSet presAssocID="{6CA1FFDC-2C24-4401-8217-7C76D8FA3E5F}" presName="parentText" presStyleLbl="node1" presStyleIdx="4" presStyleCnt="7" custScaleX="80133" custScaleY="56402" custLinFactNeighborX="-9933" custLinFactNeighborY="15127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250FC30-F000-40C4-B9AA-733FEECFAD65}" type="pres">
      <dgm:prSet presAssocID="{5AA5FAAD-B0B4-4CE2-ADDC-D22395E1C9B0}" presName="spacer" presStyleCnt="0"/>
      <dgm:spPr/>
    </dgm:pt>
    <dgm:pt modelId="{F3DE8445-F286-45B7-AD3F-A9B9525DEBFA}" type="pres">
      <dgm:prSet presAssocID="{8AECEFB9-A70E-4AEB-8F6E-F71EFDB971E3}" presName="parentText" presStyleLbl="node1" presStyleIdx="5" presStyleCnt="7" custScaleX="50772" custScaleY="77832" custLinFactNeighborX="4099" custLinFactNeighborY="739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02296D7-4503-468C-B940-94FEF976FAA0}" type="pres">
      <dgm:prSet presAssocID="{DC8EA86C-5F3A-43CD-8265-403BB547A8B5}" presName="spacer" presStyleCnt="0"/>
      <dgm:spPr/>
    </dgm:pt>
    <dgm:pt modelId="{D16BABE1-3255-404E-B940-E177D06DAE06}" type="pres">
      <dgm:prSet presAssocID="{B74554F1-ED13-40A2-8B84-1BADBCAA666C}" presName="parentText" presStyleLbl="node1" presStyleIdx="6" presStyleCnt="7" custScaleX="49134" custScaleY="127255" custLinFactNeighborX="4100" custLinFactNeighborY="8578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762D29D-A6BC-4629-94DB-B480233967A6}" type="presOf" srcId="{6CA1FFDC-2C24-4401-8217-7C76D8FA3E5F}" destId="{5D085ED7-69DE-49CF-A6C3-9ABB0CE962D8}" srcOrd="0" destOrd="0" presId="urn:microsoft.com/office/officeart/2005/8/layout/vList2"/>
    <dgm:cxn modelId="{084CC3A6-429D-4F45-84DB-CEA32C874EC1}" type="presOf" srcId="{DDAEF92E-3CD7-4DF6-BF66-FBCADE5922EE}" destId="{C9ABA669-ACC3-4399-81D8-6D3EFD1D6063}" srcOrd="0" destOrd="0" presId="urn:microsoft.com/office/officeart/2005/8/layout/vList2"/>
    <dgm:cxn modelId="{C2FC075C-71A0-41B9-BE26-51DBEF8ED14D}" srcId="{FD9CA1D7-9023-486F-A21E-5D53FC2B81B5}" destId="{8EE56910-42A1-4BD4-BFF5-158C6667ECB5}" srcOrd="2" destOrd="0" parTransId="{94D23FF7-F9CA-4F5C-BB78-5AB408961591}" sibTransId="{09FDB915-D050-40BE-940A-1E5DCD90A789}"/>
    <dgm:cxn modelId="{41FB98EB-A1BF-436E-B24E-46A85B295D86}" type="presOf" srcId="{FD9CA1D7-9023-486F-A21E-5D53FC2B81B5}" destId="{37DE60AC-2EB9-4E08-A418-A84B96D41EDA}" srcOrd="0" destOrd="0" presId="urn:microsoft.com/office/officeart/2005/8/layout/vList2"/>
    <dgm:cxn modelId="{46008850-9D2E-4982-8BBC-306F15223895}" type="presOf" srcId="{936C42BA-5E6F-47C6-B5ED-622D8C2C2754}" destId="{C42E51AB-8BE9-4770-8052-810DC183F44E}" srcOrd="0" destOrd="0" presId="urn:microsoft.com/office/officeart/2005/8/layout/vList2"/>
    <dgm:cxn modelId="{6A872EBD-552B-4323-8B9E-11647DBF7E67}" type="presOf" srcId="{43BAC69E-6710-424B-871E-E46598490735}" destId="{8CCE0011-6116-456E-AD7B-232776779D78}" srcOrd="0" destOrd="0" presId="urn:microsoft.com/office/officeart/2005/8/layout/vList2"/>
    <dgm:cxn modelId="{548E6DF0-C43F-4E6A-9B4C-60038F506509}" srcId="{FD9CA1D7-9023-486F-A21E-5D53FC2B81B5}" destId="{8AECEFB9-A70E-4AEB-8F6E-F71EFDB971E3}" srcOrd="5" destOrd="0" parTransId="{4830348C-89B3-405C-A565-870F93C345B3}" sibTransId="{DC8EA86C-5F3A-43CD-8265-403BB547A8B5}"/>
    <dgm:cxn modelId="{CADF497D-1E9E-4F5B-A41D-B90195BCA7D9}" type="presOf" srcId="{8EE56910-42A1-4BD4-BFF5-158C6667ECB5}" destId="{29A92D6F-9D7A-4009-A9BD-29BD3EE2D6DE}" srcOrd="0" destOrd="0" presId="urn:microsoft.com/office/officeart/2005/8/layout/vList2"/>
    <dgm:cxn modelId="{AA4AF7E6-4F87-4908-A380-2686C175935D}" type="presOf" srcId="{8AECEFB9-A70E-4AEB-8F6E-F71EFDB971E3}" destId="{F3DE8445-F286-45B7-AD3F-A9B9525DEBFA}" srcOrd="0" destOrd="0" presId="urn:microsoft.com/office/officeart/2005/8/layout/vList2"/>
    <dgm:cxn modelId="{8C72E1FF-28A6-472D-942E-7B657E2AFCEE}" srcId="{FD9CA1D7-9023-486F-A21E-5D53FC2B81B5}" destId="{43BAC69E-6710-424B-871E-E46598490735}" srcOrd="0" destOrd="0" parTransId="{B43BA14F-359F-417D-8D95-09ACD6F55579}" sibTransId="{841A1B33-ED23-4333-8C80-C24FC12BDB99}"/>
    <dgm:cxn modelId="{B169EE96-543B-41E5-B0B0-6E2B17D2BFD7}" type="presOf" srcId="{B74554F1-ED13-40A2-8B84-1BADBCAA666C}" destId="{D16BABE1-3255-404E-B940-E177D06DAE06}" srcOrd="0" destOrd="0" presId="urn:microsoft.com/office/officeart/2005/8/layout/vList2"/>
    <dgm:cxn modelId="{6DBE48B5-7841-4EFF-A51C-C2AAB7DC91D4}" srcId="{FD9CA1D7-9023-486F-A21E-5D53FC2B81B5}" destId="{DDAEF92E-3CD7-4DF6-BF66-FBCADE5922EE}" srcOrd="3" destOrd="0" parTransId="{A0F15541-9A48-45F3-B5D5-A0965EF52092}" sibTransId="{DD9743CA-B356-4CA7-9D63-D344024F7550}"/>
    <dgm:cxn modelId="{B332376F-E255-438D-8033-15748ED758B7}" srcId="{FD9CA1D7-9023-486F-A21E-5D53FC2B81B5}" destId="{6CA1FFDC-2C24-4401-8217-7C76D8FA3E5F}" srcOrd="4" destOrd="0" parTransId="{C29CF4C2-6B52-4D38-816E-8E57645698B4}" sibTransId="{5AA5FAAD-B0B4-4CE2-ADDC-D22395E1C9B0}"/>
    <dgm:cxn modelId="{FEE97DCF-BE8B-4B3C-95E6-7AAD1EF653FF}" srcId="{FD9CA1D7-9023-486F-A21E-5D53FC2B81B5}" destId="{936C42BA-5E6F-47C6-B5ED-622D8C2C2754}" srcOrd="1" destOrd="0" parTransId="{C6D40BDD-C37D-4367-A89C-C239E9D391C7}" sibTransId="{3DE618D5-0C09-42BB-86C8-07A82B86CAE4}"/>
    <dgm:cxn modelId="{4789581A-9B2F-4CEC-B233-67D638D6B150}" srcId="{FD9CA1D7-9023-486F-A21E-5D53FC2B81B5}" destId="{B74554F1-ED13-40A2-8B84-1BADBCAA666C}" srcOrd="6" destOrd="0" parTransId="{266DC7EA-9FB5-43B1-AB56-E8451BAC15A6}" sibTransId="{D1CEA93A-434A-4D21-9DAC-0A0B78CE6DD6}"/>
    <dgm:cxn modelId="{7B03161C-CEA5-4BB1-921A-E7DA5708D058}" type="presParOf" srcId="{37DE60AC-2EB9-4E08-A418-A84B96D41EDA}" destId="{8CCE0011-6116-456E-AD7B-232776779D78}" srcOrd="0" destOrd="0" presId="urn:microsoft.com/office/officeart/2005/8/layout/vList2"/>
    <dgm:cxn modelId="{81A77F58-7AFD-4EC0-897D-74E4EC5712EE}" type="presParOf" srcId="{37DE60AC-2EB9-4E08-A418-A84B96D41EDA}" destId="{201EC658-3A3F-4420-BA4E-74ABAABFF084}" srcOrd="1" destOrd="0" presId="urn:microsoft.com/office/officeart/2005/8/layout/vList2"/>
    <dgm:cxn modelId="{A36FCD3E-01AD-4000-BFDE-786A67173248}" type="presParOf" srcId="{37DE60AC-2EB9-4E08-A418-A84B96D41EDA}" destId="{C42E51AB-8BE9-4770-8052-810DC183F44E}" srcOrd="2" destOrd="0" presId="urn:microsoft.com/office/officeart/2005/8/layout/vList2"/>
    <dgm:cxn modelId="{B6170F30-5869-4619-988B-26928EB3866F}" type="presParOf" srcId="{37DE60AC-2EB9-4E08-A418-A84B96D41EDA}" destId="{299CD7AC-D689-46DF-B7A6-F54614B9BD8B}" srcOrd="3" destOrd="0" presId="urn:microsoft.com/office/officeart/2005/8/layout/vList2"/>
    <dgm:cxn modelId="{3AB7572B-9024-4D76-932A-1D36E34396E7}" type="presParOf" srcId="{37DE60AC-2EB9-4E08-A418-A84B96D41EDA}" destId="{29A92D6F-9D7A-4009-A9BD-29BD3EE2D6DE}" srcOrd="4" destOrd="0" presId="urn:microsoft.com/office/officeart/2005/8/layout/vList2"/>
    <dgm:cxn modelId="{1A8E9342-2DE4-4ED7-B014-EFD676EDA002}" type="presParOf" srcId="{37DE60AC-2EB9-4E08-A418-A84B96D41EDA}" destId="{A83C1C98-1338-4FCE-BF96-7CB20599C955}" srcOrd="5" destOrd="0" presId="urn:microsoft.com/office/officeart/2005/8/layout/vList2"/>
    <dgm:cxn modelId="{28FE455E-46E5-4673-8BDF-41D7F2271665}" type="presParOf" srcId="{37DE60AC-2EB9-4E08-A418-A84B96D41EDA}" destId="{C9ABA669-ACC3-4399-81D8-6D3EFD1D6063}" srcOrd="6" destOrd="0" presId="urn:microsoft.com/office/officeart/2005/8/layout/vList2"/>
    <dgm:cxn modelId="{9ACD208F-BC57-435C-9275-2AD1C088622A}" type="presParOf" srcId="{37DE60AC-2EB9-4E08-A418-A84B96D41EDA}" destId="{14930F7B-A2A9-4042-B0A6-8941DAA48935}" srcOrd="7" destOrd="0" presId="urn:microsoft.com/office/officeart/2005/8/layout/vList2"/>
    <dgm:cxn modelId="{FA01FE5A-0745-4A7C-94E1-60D56ED81C99}" type="presParOf" srcId="{37DE60AC-2EB9-4E08-A418-A84B96D41EDA}" destId="{5D085ED7-69DE-49CF-A6C3-9ABB0CE962D8}" srcOrd="8" destOrd="0" presId="urn:microsoft.com/office/officeart/2005/8/layout/vList2"/>
    <dgm:cxn modelId="{139EE3F9-1498-4879-8249-03A1D7E2516F}" type="presParOf" srcId="{37DE60AC-2EB9-4E08-A418-A84B96D41EDA}" destId="{5250FC30-F000-40C4-B9AA-733FEECFAD65}" srcOrd="9" destOrd="0" presId="urn:microsoft.com/office/officeart/2005/8/layout/vList2"/>
    <dgm:cxn modelId="{E63DA41C-63E1-4335-9A92-F7512C87A2BE}" type="presParOf" srcId="{37DE60AC-2EB9-4E08-A418-A84B96D41EDA}" destId="{F3DE8445-F286-45B7-AD3F-A9B9525DEBFA}" srcOrd="10" destOrd="0" presId="urn:microsoft.com/office/officeart/2005/8/layout/vList2"/>
    <dgm:cxn modelId="{39E5A83B-EF48-4BA3-ABF1-77A6E349EF57}" type="presParOf" srcId="{37DE60AC-2EB9-4E08-A418-A84B96D41EDA}" destId="{402296D7-4503-468C-B940-94FEF976FAA0}" srcOrd="11" destOrd="0" presId="urn:microsoft.com/office/officeart/2005/8/layout/vList2"/>
    <dgm:cxn modelId="{D9600ADD-1A5F-4E34-8EC5-F78D6356B885}" type="presParOf" srcId="{37DE60AC-2EB9-4E08-A418-A84B96D41EDA}" destId="{D16BABE1-3255-404E-B940-E177D06DAE06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800978-673C-4EEF-9B5B-C23194D01E2C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65B23E6-3B5D-4A6E-A984-262BEFB2F9EE}">
      <dgm:prSet phldrT="[Testo]" phldr="1"/>
      <dgm:spPr/>
      <dgm:t>
        <a:bodyPr/>
        <a:lstStyle/>
        <a:p>
          <a:endParaRPr lang="it-IT" dirty="0"/>
        </a:p>
      </dgm:t>
    </dgm:pt>
    <dgm:pt modelId="{9921B932-C6EB-43D6-8228-1DEED3D9F5A4}" type="parTrans" cxnId="{F370440D-087A-48DC-822F-329271147710}">
      <dgm:prSet/>
      <dgm:spPr/>
      <dgm:t>
        <a:bodyPr/>
        <a:lstStyle/>
        <a:p>
          <a:endParaRPr lang="it-IT"/>
        </a:p>
      </dgm:t>
    </dgm:pt>
    <dgm:pt modelId="{EE68DAD9-67A5-4415-9587-2DE9473C8852}" type="sibTrans" cxnId="{F370440D-087A-48DC-822F-329271147710}">
      <dgm:prSet/>
      <dgm:spPr/>
      <dgm:t>
        <a:bodyPr/>
        <a:lstStyle/>
        <a:p>
          <a:endParaRPr lang="it-IT"/>
        </a:p>
      </dgm:t>
    </dgm:pt>
    <dgm:pt modelId="{6AD6DDEC-E780-41A6-B4EF-BCB53A04378F}">
      <dgm:prSet phldrT="[Testo]" custT="1"/>
      <dgm:spPr/>
      <dgm:t>
        <a:bodyPr/>
        <a:lstStyle/>
        <a:p>
          <a:r>
            <a:rPr lang="it-IT" sz="2000" b="1" dirty="0" smtClean="0">
              <a:latin typeface="Candara" panose="020E0502030303020204" pitchFamily="34" charset="0"/>
            </a:rPr>
            <a:t>CONSIGLIO REGIONALE UILPA</a:t>
          </a:r>
          <a:endParaRPr lang="it-IT" sz="2000" b="1" dirty="0">
            <a:latin typeface="Candara" panose="020E0502030303020204" pitchFamily="34" charset="0"/>
          </a:endParaRPr>
        </a:p>
      </dgm:t>
    </dgm:pt>
    <dgm:pt modelId="{D7C3B8A9-4A08-4669-9389-88972E76B00B}" type="parTrans" cxnId="{F386CB4A-E0E9-4983-B4C7-A87CA9F60D91}">
      <dgm:prSet/>
      <dgm:spPr/>
      <dgm:t>
        <a:bodyPr/>
        <a:lstStyle/>
        <a:p>
          <a:endParaRPr lang="it-IT"/>
        </a:p>
      </dgm:t>
    </dgm:pt>
    <dgm:pt modelId="{BC263233-903A-47CB-B973-BEDD7BD1E1EA}" type="sibTrans" cxnId="{F386CB4A-E0E9-4983-B4C7-A87CA9F60D91}">
      <dgm:prSet/>
      <dgm:spPr/>
      <dgm:t>
        <a:bodyPr/>
        <a:lstStyle/>
        <a:p>
          <a:endParaRPr lang="it-IT"/>
        </a:p>
      </dgm:t>
    </dgm:pt>
    <dgm:pt modelId="{EA4FDC95-02B5-4B3A-8A15-62330EFC673F}">
      <dgm:prSet phldrT="[Testo]" custT="1"/>
      <dgm:spPr/>
      <dgm:t>
        <a:bodyPr/>
        <a:lstStyle/>
        <a:p>
          <a:r>
            <a:rPr lang="it-IT" sz="1600" b="1" dirty="0" smtClean="0">
              <a:latin typeface="Candara" panose="020E0502030303020204" pitchFamily="34" charset="0"/>
            </a:rPr>
            <a:t>SEGRETERIA REGIONALE UILPA</a:t>
          </a:r>
          <a:endParaRPr lang="it-IT" sz="1600" b="1" dirty="0">
            <a:latin typeface="Candara" panose="020E0502030303020204" pitchFamily="34" charset="0"/>
          </a:endParaRPr>
        </a:p>
      </dgm:t>
    </dgm:pt>
    <dgm:pt modelId="{1EE20A68-1FA7-493B-8088-1CF3D6944705}" type="parTrans" cxnId="{0A353C5F-1A79-408C-9EBC-67154571C26C}">
      <dgm:prSet/>
      <dgm:spPr/>
      <dgm:t>
        <a:bodyPr/>
        <a:lstStyle/>
        <a:p>
          <a:endParaRPr lang="it-IT"/>
        </a:p>
      </dgm:t>
    </dgm:pt>
    <dgm:pt modelId="{E70C5762-8509-49B2-9E9B-B87CBF8D1C3C}" type="sibTrans" cxnId="{0A353C5F-1A79-408C-9EBC-67154571C26C}">
      <dgm:prSet/>
      <dgm:spPr/>
      <dgm:t>
        <a:bodyPr/>
        <a:lstStyle/>
        <a:p>
          <a:endParaRPr lang="it-IT"/>
        </a:p>
      </dgm:t>
    </dgm:pt>
    <dgm:pt modelId="{228F4134-6E88-43D3-B67F-BC67410D520F}">
      <dgm:prSet phldrT="[Testo]" phldr="1"/>
      <dgm:spPr/>
      <dgm:t>
        <a:bodyPr/>
        <a:lstStyle/>
        <a:p>
          <a:endParaRPr lang="it-IT" dirty="0"/>
        </a:p>
      </dgm:t>
    </dgm:pt>
    <dgm:pt modelId="{CC5347C4-9CD9-4B12-ACEB-BBFE77E38D12}" type="parTrans" cxnId="{13729FFD-4792-4790-BED2-E974E09AA94A}">
      <dgm:prSet/>
      <dgm:spPr/>
      <dgm:t>
        <a:bodyPr/>
        <a:lstStyle/>
        <a:p>
          <a:endParaRPr lang="it-IT"/>
        </a:p>
      </dgm:t>
    </dgm:pt>
    <dgm:pt modelId="{54A23EA7-A92F-4A53-988F-AE2121A05801}" type="sibTrans" cxnId="{13729FFD-4792-4790-BED2-E974E09AA94A}">
      <dgm:prSet/>
      <dgm:spPr/>
      <dgm:t>
        <a:bodyPr/>
        <a:lstStyle/>
        <a:p>
          <a:endParaRPr lang="it-IT"/>
        </a:p>
      </dgm:t>
    </dgm:pt>
    <dgm:pt modelId="{81EE9ABB-F8DE-43D3-8114-A2D89A9B15C0}">
      <dgm:prSet phldrT="[Testo]" custT="1"/>
      <dgm:spPr/>
      <dgm:t>
        <a:bodyPr/>
        <a:lstStyle/>
        <a:p>
          <a:r>
            <a:rPr lang="it-IT" sz="2000" b="1" dirty="0" smtClean="0">
              <a:latin typeface="Candara" panose="020E0502030303020204" pitchFamily="34" charset="0"/>
            </a:rPr>
            <a:t>COLLEGIO DEI REVISORI DEI CONTI</a:t>
          </a:r>
          <a:endParaRPr lang="it-IT" sz="2000" b="1" dirty="0">
            <a:latin typeface="Candara" panose="020E0502030303020204" pitchFamily="34" charset="0"/>
          </a:endParaRPr>
        </a:p>
      </dgm:t>
    </dgm:pt>
    <dgm:pt modelId="{21B146F7-D034-4AF7-BF57-E8F5ECC09FDE}" type="parTrans" cxnId="{58124557-B201-4556-963D-76719A09FA79}">
      <dgm:prSet/>
      <dgm:spPr/>
      <dgm:t>
        <a:bodyPr/>
        <a:lstStyle/>
        <a:p>
          <a:endParaRPr lang="it-IT"/>
        </a:p>
      </dgm:t>
    </dgm:pt>
    <dgm:pt modelId="{D419E511-957C-4EE2-98E0-194B3D3C4B6C}" type="sibTrans" cxnId="{58124557-B201-4556-963D-76719A09FA79}">
      <dgm:prSet/>
      <dgm:spPr/>
      <dgm:t>
        <a:bodyPr/>
        <a:lstStyle/>
        <a:p>
          <a:endParaRPr lang="it-IT"/>
        </a:p>
      </dgm:t>
    </dgm:pt>
    <dgm:pt modelId="{91034ADA-917C-45EE-BD6B-6E695C2D005D}">
      <dgm:prSet phldrT="[Testo]" custT="1"/>
      <dgm:spPr/>
      <dgm:t>
        <a:bodyPr/>
        <a:lstStyle/>
        <a:p>
          <a:r>
            <a:rPr lang="it-IT" sz="1600" b="1" dirty="0" smtClean="0">
              <a:latin typeface="Candara" panose="020E0502030303020204" pitchFamily="34" charset="0"/>
            </a:rPr>
            <a:t>SEGRETARIO</a:t>
          </a:r>
        </a:p>
        <a:p>
          <a:r>
            <a:rPr lang="it-IT" sz="1600" b="1" dirty="0" smtClean="0">
              <a:latin typeface="Candara" panose="020E0502030303020204" pitchFamily="34" charset="0"/>
            </a:rPr>
            <a:t>GENERALE REGIONALE UILPA</a:t>
          </a:r>
          <a:endParaRPr lang="it-IT" sz="1600" b="1" dirty="0">
            <a:latin typeface="Candara" panose="020E0502030303020204" pitchFamily="34" charset="0"/>
          </a:endParaRPr>
        </a:p>
      </dgm:t>
    </dgm:pt>
    <dgm:pt modelId="{4D3720A8-92F2-46C5-89AF-3AAF23BB9892}" type="parTrans" cxnId="{91ADEF52-E752-4349-9AC9-B5D88EE7EBC5}">
      <dgm:prSet/>
      <dgm:spPr/>
      <dgm:t>
        <a:bodyPr/>
        <a:lstStyle/>
        <a:p>
          <a:endParaRPr lang="it-IT"/>
        </a:p>
      </dgm:t>
    </dgm:pt>
    <dgm:pt modelId="{E8C9185F-9198-4BF2-95ED-4119C93A16BA}" type="sibTrans" cxnId="{91ADEF52-E752-4349-9AC9-B5D88EE7EBC5}">
      <dgm:prSet/>
      <dgm:spPr/>
      <dgm:t>
        <a:bodyPr/>
        <a:lstStyle/>
        <a:p>
          <a:endParaRPr lang="it-IT"/>
        </a:p>
      </dgm:t>
    </dgm:pt>
    <dgm:pt modelId="{7A7AD8AC-FCC9-4EAA-882C-0750DEB1EC3B}">
      <dgm:prSet phldrT="[Testo]" phldr="1"/>
      <dgm:spPr/>
      <dgm:t>
        <a:bodyPr/>
        <a:lstStyle/>
        <a:p>
          <a:endParaRPr lang="it-IT"/>
        </a:p>
      </dgm:t>
    </dgm:pt>
    <dgm:pt modelId="{5C5104C0-BB89-424A-BF4C-CCFEADF275A6}" type="parTrans" cxnId="{31917601-AF70-437C-B06D-E84A98AA8AA6}">
      <dgm:prSet/>
      <dgm:spPr/>
      <dgm:t>
        <a:bodyPr/>
        <a:lstStyle/>
        <a:p>
          <a:endParaRPr lang="it-IT"/>
        </a:p>
      </dgm:t>
    </dgm:pt>
    <dgm:pt modelId="{6984E71C-181F-4CDB-A958-E44D9853267B}" type="sibTrans" cxnId="{31917601-AF70-437C-B06D-E84A98AA8AA6}">
      <dgm:prSet/>
      <dgm:spPr/>
      <dgm:t>
        <a:bodyPr/>
        <a:lstStyle/>
        <a:p>
          <a:endParaRPr lang="it-IT"/>
        </a:p>
      </dgm:t>
    </dgm:pt>
    <dgm:pt modelId="{A339FC6F-E10C-4290-ABB0-B94424979ACD}">
      <dgm:prSet phldrT="[Testo]" custT="1"/>
      <dgm:spPr/>
      <dgm:t>
        <a:bodyPr/>
        <a:lstStyle/>
        <a:p>
          <a:r>
            <a:rPr lang="it-IT" sz="2000" b="1" dirty="0" smtClean="0">
              <a:latin typeface="Candara" panose="020E0502030303020204" pitchFamily="34" charset="0"/>
            </a:rPr>
            <a:t>DELEGATI AL CONGRESSO REGIONALE UIL</a:t>
          </a:r>
          <a:endParaRPr lang="it-IT" sz="2000" b="1" dirty="0">
            <a:latin typeface="Candara" panose="020E0502030303020204" pitchFamily="34" charset="0"/>
          </a:endParaRPr>
        </a:p>
      </dgm:t>
    </dgm:pt>
    <dgm:pt modelId="{42183706-D278-4CD1-A0A2-3420D13BD7AF}" type="parTrans" cxnId="{52F7A91C-1705-4188-8B9D-BB59DF1DC4CA}">
      <dgm:prSet/>
      <dgm:spPr/>
      <dgm:t>
        <a:bodyPr/>
        <a:lstStyle/>
        <a:p>
          <a:endParaRPr lang="it-IT"/>
        </a:p>
      </dgm:t>
    </dgm:pt>
    <dgm:pt modelId="{378CBB60-FD94-4E4C-84A8-4149D4595BFA}" type="sibTrans" cxnId="{52F7A91C-1705-4188-8B9D-BB59DF1DC4CA}">
      <dgm:prSet/>
      <dgm:spPr/>
      <dgm:t>
        <a:bodyPr/>
        <a:lstStyle/>
        <a:p>
          <a:endParaRPr lang="it-IT"/>
        </a:p>
      </dgm:t>
    </dgm:pt>
    <dgm:pt modelId="{2210C28B-6A4B-480E-86F8-247BF0F9A70B}">
      <dgm:prSet phldrT="[Testo]" custT="1"/>
      <dgm:spPr/>
      <dgm:t>
        <a:bodyPr/>
        <a:lstStyle/>
        <a:p>
          <a:r>
            <a:rPr lang="it-IT" sz="1600" b="1" dirty="0" smtClean="0">
              <a:latin typeface="Candara" panose="020E0502030303020204" pitchFamily="34" charset="0"/>
            </a:rPr>
            <a:t>TESORIERE</a:t>
          </a:r>
        </a:p>
        <a:p>
          <a:r>
            <a:rPr lang="it-IT" sz="1600" b="1" dirty="0" smtClean="0">
              <a:latin typeface="Candara" panose="020E0502030303020204" pitchFamily="34" charset="0"/>
            </a:rPr>
            <a:t>REGIONALE UILPA</a:t>
          </a:r>
          <a:endParaRPr lang="it-IT" sz="1600" b="1" dirty="0">
            <a:latin typeface="Candara" panose="020E0502030303020204" pitchFamily="34" charset="0"/>
          </a:endParaRPr>
        </a:p>
      </dgm:t>
    </dgm:pt>
    <dgm:pt modelId="{371BEFDE-2709-454C-AFDC-98A1003A6052}" type="parTrans" cxnId="{DE4A38BF-8BF5-4AC9-89A8-351946AC5D2A}">
      <dgm:prSet/>
      <dgm:spPr/>
      <dgm:t>
        <a:bodyPr/>
        <a:lstStyle/>
        <a:p>
          <a:endParaRPr lang="it-IT"/>
        </a:p>
      </dgm:t>
    </dgm:pt>
    <dgm:pt modelId="{6A886A6D-113D-4246-936E-D6263A02955E}" type="sibTrans" cxnId="{DE4A38BF-8BF5-4AC9-89A8-351946AC5D2A}">
      <dgm:prSet/>
      <dgm:spPr/>
      <dgm:t>
        <a:bodyPr/>
        <a:lstStyle/>
        <a:p>
          <a:endParaRPr lang="it-IT"/>
        </a:p>
      </dgm:t>
    </dgm:pt>
    <dgm:pt modelId="{39D490AB-6266-4925-B879-444574A9864F}" type="pres">
      <dgm:prSet presAssocID="{B9800978-673C-4EEF-9B5B-C23194D01E2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1324825-BD4F-469D-BA40-A9D9CD419908}" type="pres">
      <dgm:prSet presAssocID="{F65B23E6-3B5D-4A6E-A984-262BEFB2F9EE}" presName="compNode" presStyleCnt="0"/>
      <dgm:spPr/>
    </dgm:pt>
    <dgm:pt modelId="{51CA6E45-1990-45B4-AF6A-76F665B14AED}" type="pres">
      <dgm:prSet presAssocID="{F65B23E6-3B5D-4A6E-A984-262BEFB2F9EE}" presName="aNode" presStyleLbl="bgShp" presStyleIdx="0" presStyleCnt="3" custLinFactNeighborX="6138" custLinFactNeighborY="-569"/>
      <dgm:spPr/>
      <dgm:t>
        <a:bodyPr/>
        <a:lstStyle/>
        <a:p>
          <a:endParaRPr lang="it-IT"/>
        </a:p>
      </dgm:t>
    </dgm:pt>
    <dgm:pt modelId="{C9B78B33-25F0-4B6E-8A12-558568A536B3}" type="pres">
      <dgm:prSet presAssocID="{F65B23E6-3B5D-4A6E-A984-262BEFB2F9EE}" presName="textNode" presStyleLbl="bgShp" presStyleIdx="0" presStyleCnt="3"/>
      <dgm:spPr/>
      <dgm:t>
        <a:bodyPr/>
        <a:lstStyle/>
        <a:p>
          <a:endParaRPr lang="it-IT"/>
        </a:p>
      </dgm:t>
    </dgm:pt>
    <dgm:pt modelId="{EAFDCA58-E37B-43ED-84D4-927C8B68F0B8}" type="pres">
      <dgm:prSet presAssocID="{F65B23E6-3B5D-4A6E-A984-262BEFB2F9EE}" presName="compChildNode" presStyleCnt="0"/>
      <dgm:spPr/>
    </dgm:pt>
    <dgm:pt modelId="{57FC0DEB-3C02-4AFC-971E-FB7BD6E4D757}" type="pres">
      <dgm:prSet presAssocID="{F65B23E6-3B5D-4A6E-A984-262BEFB2F9EE}" presName="theInnerList" presStyleCnt="0"/>
      <dgm:spPr/>
    </dgm:pt>
    <dgm:pt modelId="{EE42A3BF-A73F-4C8A-AC35-313AFB5BC9E5}" type="pres">
      <dgm:prSet presAssocID="{6AD6DDEC-E780-41A6-B4EF-BCB53A04378F}" presName="childNode" presStyleLbl="node1" presStyleIdx="0" presStyleCnt="6" custScaleY="38399" custLinFactY="-44817" custLinFactNeighborX="10691" custLinFactNeighborY="-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29971AD-5DEF-4A4D-903F-11D1A135B9F7}" type="pres">
      <dgm:prSet presAssocID="{6AD6DDEC-E780-41A6-B4EF-BCB53A04378F}" presName="aSpace2" presStyleCnt="0"/>
      <dgm:spPr/>
    </dgm:pt>
    <dgm:pt modelId="{1A5BEE58-6053-4503-9B60-FDF80A1351D9}" type="pres">
      <dgm:prSet presAssocID="{EA4FDC95-02B5-4B3A-8A15-62330EFC673F}" presName="childNode" presStyleLbl="node1" presStyleIdx="1" presStyleCnt="6" custScaleX="98495" custScaleY="19873" custLinFactY="-11534" custLinFactNeighborX="9939" custLinFactNeighborY="-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1C01FBB-DC7B-4491-A6D2-19CA1D0756C2}" type="pres">
      <dgm:prSet presAssocID="{F65B23E6-3B5D-4A6E-A984-262BEFB2F9EE}" presName="aSpace" presStyleCnt="0"/>
      <dgm:spPr/>
    </dgm:pt>
    <dgm:pt modelId="{85A0FB7A-90E7-4199-95DB-B2F834FEAF92}" type="pres">
      <dgm:prSet presAssocID="{228F4134-6E88-43D3-B67F-BC67410D520F}" presName="compNode" presStyleCnt="0"/>
      <dgm:spPr/>
    </dgm:pt>
    <dgm:pt modelId="{BD9528C5-F8B4-4A45-A432-AC96D78DCB8D}" type="pres">
      <dgm:prSet presAssocID="{228F4134-6E88-43D3-B67F-BC67410D520F}" presName="aNode" presStyleLbl="bgShp" presStyleIdx="1" presStyleCnt="3" custLinFactNeighborX="376" custLinFactNeighborY="273"/>
      <dgm:spPr/>
      <dgm:t>
        <a:bodyPr/>
        <a:lstStyle/>
        <a:p>
          <a:endParaRPr lang="it-IT"/>
        </a:p>
      </dgm:t>
    </dgm:pt>
    <dgm:pt modelId="{B014FC51-9043-496E-B670-C957336A7EB3}" type="pres">
      <dgm:prSet presAssocID="{228F4134-6E88-43D3-B67F-BC67410D520F}" presName="textNode" presStyleLbl="bgShp" presStyleIdx="1" presStyleCnt="3"/>
      <dgm:spPr/>
      <dgm:t>
        <a:bodyPr/>
        <a:lstStyle/>
        <a:p>
          <a:endParaRPr lang="it-IT"/>
        </a:p>
      </dgm:t>
    </dgm:pt>
    <dgm:pt modelId="{A1FA681E-BCC6-4287-914F-7B983FD1E335}" type="pres">
      <dgm:prSet presAssocID="{228F4134-6E88-43D3-B67F-BC67410D520F}" presName="compChildNode" presStyleCnt="0"/>
      <dgm:spPr/>
    </dgm:pt>
    <dgm:pt modelId="{D78BC254-93DB-4CE0-A827-BE5929346C3E}" type="pres">
      <dgm:prSet presAssocID="{228F4134-6E88-43D3-B67F-BC67410D520F}" presName="theInnerList" presStyleCnt="0"/>
      <dgm:spPr/>
    </dgm:pt>
    <dgm:pt modelId="{96882CA3-FB5B-413B-BE19-109BA1BD9BC6}" type="pres">
      <dgm:prSet presAssocID="{81EE9ABB-F8DE-43D3-8114-A2D89A9B15C0}" presName="childNode" presStyleLbl="node1" presStyleIdx="2" presStyleCnt="6" custScaleY="36735" custLinFactY="-84210" custLinFactNeighborX="376" custLinFactNeighborY="-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F7C991-CBE2-4F9D-B813-9C88035C34A9}" type="pres">
      <dgm:prSet presAssocID="{81EE9ABB-F8DE-43D3-8114-A2D89A9B15C0}" presName="aSpace2" presStyleCnt="0"/>
      <dgm:spPr/>
    </dgm:pt>
    <dgm:pt modelId="{B376F3BB-0D8C-4AB7-AC11-1F3525D49264}" type="pres">
      <dgm:prSet presAssocID="{91034ADA-917C-45EE-BD6B-6E695C2D005D}" presName="childNode" presStyleLbl="node1" presStyleIdx="3" presStyleCnt="6" custScaleX="98495" custScaleY="22682" custLinFactX="-24436" custLinFactY="-44662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5B4951C-C91B-41A2-B89D-B969BD89D8C3}" type="pres">
      <dgm:prSet presAssocID="{228F4134-6E88-43D3-B67F-BC67410D520F}" presName="aSpace" presStyleCnt="0"/>
      <dgm:spPr/>
    </dgm:pt>
    <dgm:pt modelId="{4099239A-C442-4F1D-970B-F09C028F3D1F}" type="pres">
      <dgm:prSet presAssocID="{7A7AD8AC-FCC9-4EAA-882C-0750DEB1EC3B}" presName="compNode" presStyleCnt="0"/>
      <dgm:spPr/>
    </dgm:pt>
    <dgm:pt modelId="{E20D0EDB-1C07-45E4-96DF-6D416F0DEE46}" type="pres">
      <dgm:prSet presAssocID="{7A7AD8AC-FCC9-4EAA-882C-0750DEB1EC3B}" presName="aNode" presStyleLbl="bgShp" presStyleIdx="2" presStyleCnt="3" custLinFactNeighborX="-3605" custLinFactNeighborY="273"/>
      <dgm:spPr/>
      <dgm:t>
        <a:bodyPr/>
        <a:lstStyle/>
        <a:p>
          <a:endParaRPr lang="it-IT"/>
        </a:p>
      </dgm:t>
    </dgm:pt>
    <dgm:pt modelId="{81DDD05E-743F-498A-A3F7-540E6F2D9D44}" type="pres">
      <dgm:prSet presAssocID="{7A7AD8AC-FCC9-4EAA-882C-0750DEB1EC3B}" presName="textNode" presStyleLbl="bgShp" presStyleIdx="2" presStyleCnt="3"/>
      <dgm:spPr/>
      <dgm:t>
        <a:bodyPr/>
        <a:lstStyle/>
        <a:p>
          <a:endParaRPr lang="it-IT"/>
        </a:p>
      </dgm:t>
    </dgm:pt>
    <dgm:pt modelId="{8EF1092A-05BE-456E-A52C-E51E6AAC6BBD}" type="pres">
      <dgm:prSet presAssocID="{7A7AD8AC-FCC9-4EAA-882C-0750DEB1EC3B}" presName="compChildNode" presStyleCnt="0"/>
      <dgm:spPr/>
    </dgm:pt>
    <dgm:pt modelId="{5CAF2513-6AF2-4B28-9150-5854A810C296}" type="pres">
      <dgm:prSet presAssocID="{7A7AD8AC-FCC9-4EAA-882C-0750DEB1EC3B}" presName="theInnerList" presStyleCnt="0"/>
      <dgm:spPr/>
    </dgm:pt>
    <dgm:pt modelId="{AAC69CC1-AE12-4C94-B401-BE41141A43CC}" type="pres">
      <dgm:prSet presAssocID="{A339FC6F-E10C-4290-ABB0-B94424979ACD}" presName="childNode" presStyleLbl="node1" presStyleIdx="4" presStyleCnt="6" custScaleY="37158" custLinFactY="-44128" custLinFactNeighborX="-635" custLinFactNeighborY="-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472279F-073F-43A4-829E-7B91CAD97601}" type="pres">
      <dgm:prSet presAssocID="{A339FC6F-E10C-4290-ABB0-B94424979ACD}" presName="aSpace2" presStyleCnt="0"/>
      <dgm:spPr/>
    </dgm:pt>
    <dgm:pt modelId="{2E083DAE-4BA3-4428-916F-15F17472C279}" type="pres">
      <dgm:prSet presAssocID="{2210C28B-6A4B-480E-86F8-247BF0F9A70B}" presName="childNode" presStyleLbl="node1" presStyleIdx="5" presStyleCnt="6" custScaleX="99999" custScaleY="19923" custLinFactX="-100000" custLinFactNeighborX="-159692" custLinFactNeighborY="153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62438B2-1B34-4E8F-B0BC-7D81C87B748F}" type="presOf" srcId="{228F4134-6E88-43D3-B67F-BC67410D520F}" destId="{BD9528C5-F8B4-4A45-A432-AC96D78DCB8D}" srcOrd="0" destOrd="0" presId="urn:microsoft.com/office/officeart/2005/8/layout/lProcess2"/>
    <dgm:cxn modelId="{58124557-B201-4556-963D-76719A09FA79}" srcId="{228F4134-6E88-43D3-B67F-BC67410D520F}" destId="{81EE9ABB-F8DE-43D3-8114-A2D89A9B15C0}" srcOrd="0" destOrd="0" parTransId="{21B146F7-D034-4AF7-BF57-E8F5ECC09FDE}" sibTransId="{D419E511-957C-4EE2-98E0-194B3D3C4B6C}"/>
    <dgm:cxn modelId="{0EAA4DBB-B47A-4CAC-B613-4DEF61A88BD7}" type="presOf" srcId="{F65B23E6-3B5D-4A6E-A984-262BEFB2F9EE}" destId="{51CA6E45-1990-45B4-AF6A-76F665B14AED}" srcOrd="0" destOrd="0" presId="urn:microsoft.com/office/officeart/2005/8/layout/lProcess2"/>
    <dgm:cxn modelId="{31917601-AF70-437C-B06D-E84A98AA8AA6}" srcId="{B9800978-673C-4EEF-9B5B-C23194D01E2C}" destId="{7A7AD8AC-FCC9-4EAA-882C-0750DEB1EC3B}" srcOrd="2" destOrd="0" parTransId="{5C5104C0-BB89-424A-BF4C-CCFEADF275A6}" sibTransId="{6984E71C-181F-4CDB-A958-E44D9853267B}"/>
    <dgm:cxn modelId="{B7635DAA-3BF5-402F-A72F-E839A562DBE9}" type="presOf" srcId="{EA4FDC95-02B5-4B3A-8A15-62330EFC673F}" destId="{1A5BEE58-6053-4503-9B60-FDF80A1351D9}" srcOrd="0" destOrd="0" presId="urn:microsoft.com/office/officeart/2005/8/layout/lProcess2"/>
    <dgm:cxn modelId="{A665AAFE-E0F7-4E79-A4C5-56031640247C}" type="presOf" srcId="{B9800978-673C-4EEF-9B5B-C23194D01E2C}" destId="{39D490AB-6266-4925-B879-444574A9864F}" srcOrd="0" destOrd="0" presId="urn:microsoft.com/office/officeart/2005/8/layout/lProcess2"/>
    <dgm:cxn modelId="{0A353C5F-1A79-408C-9EBC-67154571C26C}" srcId="{F65B23E6-3B5D-4A6E-A984-262BEFB2F9EE}" destId="{EA4FDC95-02B5-4B3A-8A15-62330EFC673F}" srcOrd="1" destOrd="0" parTransId="{1EE20A68-1FA7-493B-8088-1CF3D6944705}" sibTransId="{E70C5762-8509-49B2-9E9B-B87CBF8D1C3C}"/>
    <dgm:cxn modelId="{04CF0B66-1F04-4A47-9718-506C34D7D494}" type="presOf" srcId="{7A7AD8AC-FCC9-4EAA-882C-0750DEB1EC3B}" destId="{E20D0EDB-1C07-45E4-96DF-6D416F0DEE46}" srcOrd="0" destOrd="0" presId="urn:microsoft.com/office/officeart/2005/8/layout/lProcess2"/>
    <dgm:cxn modelId="{47EA4976-13D7-4259-BCAE-512B9396AEE3}" type="presOf" srcId="{7A7AD8AC-FCC9-4EAA-882C-0750DEB1EC3B}" destId="{81DDD05E-743F-498A-A3F7-540E6F2D9D44}" srcOrd="1" destOrd="0" presId="urn:microsoft.com/office/officeart/2005/8/layout/lProcess2"/>
    <dgm:cxn modelId="{91ADEF52-E752-4349-9AC9-B5D88EE7EBC5}" srcId="{228F4134-6E88-43D3-B67F-BC67410D520F}" destId="{91034ADA-917C-45EE-BD6B-6E695C2D005D}" srcOrd="1" destOrd="0" parTransId="{4D3720A8-92F2-46C5-89AF-3AAF23BB9892}" sibTransId="{E8C9185F-9198-4BF2-95ED-4119C93A16BA}"/>
    <dgm:cxn modelId="{13729FFD-4792-4790-BED2-E974E09AA94A}" srcId="{B9800978-673C-4EEF-9B5B-C23194D01E2C}" destId="{228F4134-6E88-43D3-B67F-BC67410D520F}" srcOrd="1" destOrd="0" parTransId="{CC5347C4-9CD9-4B12-ACEB-BBFE77E38D12}" sibTransId="{54A23EA7-A92F-4A53-988F-AE2121A05801}"/>
    <dgm:cxn modelId="{7CE1ECD3-A8F2-4080-B380-B23A47716118}" type="presOf" srcId="{91034ADA-917C-45EE-BD6B-6E695C2D005D}" destId="{B376F3BB-0D8C-4AB7-AC11-1F3525D49264}" srcOrd="0" destOrd="0" presId="urn:microsoft.com/office/officeart/2005/8/layout/lProcess2"/>
    <dgm:cxn modelId="{533BCDE3-F5BC-4548-818C-34E1625EDFE9}" type="presOf" srcId="{81EE9ABB-F8DE-43D3-8114-A2D89A9B15C0}" destId="{96882CA3-FB5B-413B-BE19-109BA1BD9BC6}" srcOrd="0" destOrd="0" presId="urn:microsoft.com/office/officeart/2005/8/layout/lProcess2"/>
    <dgm:cxn modelId="{DE4A38BF-8BF5-4AC9-89A8-351946AC5D2A}" srcId="{7A7AD8AC-FCC9-4EAA-882C-0750DEB1EC3B}" destId="{2210C28B-6A4B-480E-86F8-247BF0F9A70B}" srcOrd="1" destOrd="0" parTransId="{371BEFDE-2709-454C-AFDC-98A1003A6052}" sibTransId="{6A886A6D-113D-4246-936E-D6263A02955E}"/>
    <dgm:cxn modelId="{0702A3D7-0E9D-4AD0-95E4-6C2CF803811A}" type="presOf" srcId="{A339FC6F-E10C-4290-ABB0-B94424979ACD}" destId="{AAC69CC1-AE12-4C94-B401-BE41141A43CC}" srcOrd="0" destOrd="0" presId="urn:microsoft.com/office/officeart/2005/8/layout/lProcess2"/>
    <dgm:cxn modelId="{DE484C79-81C0-4937-8D6E-9DC8BCE0D076}" type="presOf" srcId="{228F4134-6E88-43D3-B67F-BC67410D520F}" destId="{B014FC51-9043-496E-B670-C957336A7EB3}" srcOrd="1" destOrd="0" presId="urn:microsoft.com/office/officeart/2005/8/layout/lProcess2"/>
    <dgm:cxn modelId="{F386CB4A-E0E9-4983-B4C7-A87CA9F60D91}" srcId="{F65B23E6-3B5D-4A6E-A984-262BEFB2F9EE}" destId="{6AD6DDEC-E780-41A6-B4EF-BCB53A04378F}" srcOrd="0" destOrd="0" parTransId="{D7C3B8A9-4A08-4669-9389-88972E76B00B}" sibTransId="{BC263233-903A-47CB-B973-BEDD7BD1E1EA}"/>
    <dgm:cxn modelId="{F370440D-087A-48DC-822F-329271147710}" srcId="{B9800978-673C-4EEF-9B5B-C23194D01E2C}" destId="{F65B23E6-3B5D-4A6E-A984-262BEFB2F9EE}" srcOrd="0" destOrd="0" parTransId="{9921B932-C6EB-43D6-8228-1DEED3D9F5A4}" sibTransId="{EE68DAD9-67A5-4415-9587-2DE9473C8852}"/>
    <dgm:cxn modelId="{ABA13F56-30B6-405E-8BCA-C44D5D5617D1}" type="presOf" srcId="{2210C28B-6A4B-480E-86F8-247BF0F9A70B}" destId="{2E083DAE-4BA3-4428-916F-15F17472C279}" srcOrd="0" destOrd="0" presId="urn:microsoft.com/office/officeart/2005/8/layout/lProcess2"/>
    <dgm:cxn modelId="{2C44D4A8-6B03-4564-8E06-4E8AEA644E07}" type="presOf" srcId="{6AD6DDEC-E780-41A6-B4EF-BCB53A04378F}" destId="{EE42A3BF-A73F-4C8A-AC35-313AFB5BC9E5}" srcOrd="0" destOrd="0" presId="urn:microsoft.com/office/officeart/2005/8/layout/lProcess2"/>
    <dgm:cxn modelId="{5C57EAF8-03B4-451F-A4BF-99A2FF5FCE89}" type="presOf" srcId="{F65B23E6-3B5D-4A6E-A984-262BEFB2F9EE}" destId="{C9B78B33-25F0-4B6E-8A12-558568A536B3}" srcOrd="1" destOrd="0" presId="urn:microsoft.com/office/officeart/2005/8/layout/lProcess2"/>
    <dgm:cxn modelId="{52F7A91C-1705-4188-8B9D-BB59DF1DC4CA}" srcId="{7A7AD8AC-FCC9-4EAA-882C-0750DEB1EC3B}" destId="{A339FC6F-E10C-4290-ABB0-B94424979ACD}" srcOrd="0" destOrd="0" parTransId="{42183706-D278-4CD1-A0A2-3420D13BD7AF}" sibTransId="{378CBB60-FD94-4E4C-84A8-4149D4595BFA}"/>
    <dgm:cxn modelId="{2AE04C4D-75D1-4548-AD53-B924396010FD}" type="presParOf" srcId="{39D490AB-6266-4925-B879-444574A9864F}" destId="{51324825-BD4F-469D-BA40-A9D9CD419908}" srcOrd="0" destOrd="0" presId="urn:microsoft.com/office/officeart/2005/8/layout/lProcess2"/>
    <dgm:cxn modelId="{D495836C-D5A7-4573-B445-4162A94FCCD8}" type="presParOf" srcId="{51324825-BD4F-469D-BA40-A9D9CD419908}" destId="{51CA6E45-1990-45B4-AF6A-76F665B14AED}" srcOrd="0" destOrd="0" presId="urn:microsoft.com/office/officeart/2005/8/layout/lProcess2"/>
    <dgm:cxn modelId="{6A85FDF8-93F4-48E5-A4FB-5F368A733241}" type="presParOf" srcId="{51324825-BD4F-469D-BA40-A9D9CD419908}" destId="{C9B78B33-25F0-4B6E-8A12-558568A536B3}" srcOrd="1" destOrd="0" presId="urn:microsoft.com/office/officeart/2005/8/layout/lProcess2"/>
    <dgm:cxn modelId="{3A32C97A-95E5-4560-BA6E-8196D4546169}" type="presParOf" srcId="{51324825-BD4F-469D-BA40-A9D9CD419908}" destId="{EAFDCA58-E37B-43ED-84D4-927C8B68F0B8}" srcOrd="2" destOrd="0" presId="urn:microsoft.com/office/officeart/2005/8/layout/lProcess2"/>
    <dgm:cxn modelId="{526F0834-BEEE-4783-8AC0-E334E30EB27C}" type="presParOf" srcId="{EAFDCA58-E37B-43ED-84D4-927C8B68F0B8}" destId="{57FC0DEB-3C02-4AFC-971E-FB7BD6E4D757}" srcOrd="0" destOrd="0" presId="urn:microsoft.com/office/officeart/2005/8/layout/lProcess2"/>
    <dgm:cxn modelId="{322F319F-A9AC-4E0B-957B-5AD115C3A342}" type="presParOf" srcId="{57FC0DEB-3C02-4AFC-971E-FB7BD6E4D757}" destId="{EE42A3BF-A73F-4C8A-AC35-313AFB5BC9E5}" srcOrd="0" destOrd="0" presId="urn:microsoft.com/office/officeart/2005/8/layout/lProcess2"/>
    <dgm:cxn modelId="{603EE059-C7E5-4A8C-80F2-056C5C1E80CC}" type="presParOf" srcId="{57FC0DEB-3C02-4AFC-971E-FB7BD6E4D757}" destId="{D29971AD-5DEF-4A4D-903F-11D1A135B9F7}" srcOrd="1" destOrd="0" presId="urn:microsoft.com/office/officeart/2005/8/layout/lProcess2"/>
    <dgm:cxn modelId="{6C93DC89-7A32-4C6E-B589-5761F870B227}" type="presParOf" srcId="{57FC0DEB-3C02-4AFC-971E-FB7BD6E4D757}" destId="{1A5BEE58-6053-4503-9B60-FDF80A1351D9}" srcOrd="2" destOrd="0" presId="urn:microsoft.com/office/officeart/2005/8/layout/lProcess2"/>
    <dgm:cxn modelId="{3AE143EF-FD70-4FA3-82E2-C43CF456240B}" type="presParOf" srcId="{39D490AB-6266-4925-B879-444574A9864F}" destId="{91C01FBB-DC7B-4491-A6D2-19CA1D0756C2}" srcOrd="1" destOrd="0" presId="urn:microsoft.com/office/officeart/2005/8/layout/lProcess2"/>
    <dgm:cxn modelId="{B5F59C53-1DEB-4117-8DF0-4B7AA3CCE101}" type="presParOf" srcId="{39D490AB-6266-4925-B879-444574A9864F}" destId="{85A0FB7A-90E7-4199-95DB-B2F834FEAF92}" srcOrd="2" destOrd="0" presId="urn:microsoft.com/office/officeart/2005/8/layout/lProcess2"/>
    <dgm:cxn modelId="{044CF595-416E-4615-84A0-9ACBFC396D44}" type="presParOf" srcId="{85A0FB7A-90E7-4199-95DB-B2F834FEAF92}" destId="{BD9528C5-F8B4-4A45-A432-AC96D78DCB8D}" srcOrd="0" destOrd="0" presId="urn:microsoft.com/office/officeart/2005/8/layout/lProcess2"/>
    <dgm:cxn modelId="{F1A6522D-21BE-4FE1-B8E1-D576BF403013}" type="presParOf" srcId="{85A0FB7A-90E7-4199-95DB-B2F834FEAF92}" destId="{B014FC51-9043-496E-B670-C957336A7EB3}" srcOrd="1" destOrd="0" presId="urn:microsoft.com/office/officeart/2005/8/layout/lProcess2"/>
    <dgm:cxn modelId="{3BB92EF5-C3E6-455D-BEA2-E4D8667A665F}" type="presParOf" srcId="{85A0FB7A-90E7-4199-95DB-B2F834FEAF92}" destId="{A1FA681E-BCC6-4287-914F-7B983FD1E335}" srcOrd="2" destOrd="0" presId="urn:microsoft.com/office/officeart/2005/8/layout/lProcess2"/>
    <dgm:cxn modelId="{AEB655BC-E41B-4057-B580-9D2D09770EE0}" type="presParOf" srcId="{A1FA681E-BCC6-4287-914F-7B983FD1E335}" destId="{D78BC254-93DB-4CE0-A827-BE5929346C3E}" srcOrd="0" destOrd="0" presId="urn:microsoft.com/office/officeart/2005/8/layout/lProcess2"/>
    <dgm:cxn modelId="{FD274624-55D6-4DFF-AC9C-1A677FED67B5}" type="presParOf" srcId="{D78BC254-93DB-4CE0-A827-BE5929346C3E}" destId="{96882CA3-FB5B-413B-BE19-109BA1BD9BC6}" srcOrd="0" destOrd="0" presId="urn:microsoft.com/office/officeart/2005/8/layout/lProcess2"/>
    <dgm:cxn modelId="{EA197248-139A-4CC2-B180-4B48B281B9B7}" type="presParOf" srcId="{D78BC254-93DB-4CE0-A827-BE5929346C3E}" destId="{96F7C991-CBE2-4F9D-B813-9C88035C34A9}" srcOrd="1" destOrd="0" presId="urn:microsoft.com/office/officeart/2005/8/layout/lProcess2"/>
    <dgm:cxn modelId="{FD8298ED-D225-4360-AAC7-F36C5768DED2}" type="presParOf" srcId="{D78BC254-93DB-4CE0-A827-BE5929346C3E}" destId="{B376F3BB-0D8C-4AB7-AC11-1F3525D49264}" srcOrd="2" destOrd="0" presId="urn:microsoft.com/office/officeart/2005/8/layout/lProcess2"/>
    <dgm:cxn modelId="{305670C7-3637-4547-8C99-596BC757571D}" type="presParOf" srcId="{39D490AB-6266-4925-B879-444574A9864F}" destId="{55B4951C-C91B-41A2-B89D-B969BD89D8C3}" srcOrd="3" destOrd="0" presId="urn:microsoft.com/office/officeart/2005/8/layout/lProcess2"/>
    <dgm:cxn modelId="{08345684-96AE-478A-9F19-80F17EF530BB}" type="presParOf" srcId="{39D490AB-6266-4925-B879-444574A9864F}" destId="{4099239A-C442-4F1D-970B-F09C028F3D1F}" srcOrd="4" destOrd="0" presId="urn:microsoft.com/office/officeart/2005/8/layout/lProcess2"/>
    <dgm:cxn modelId="{82CDD835-9EF9-4549-AF33-37F8EECCD00F}" type="presParOf" srcId="{4099239A-C442-4F1D-970B-F09C028F3D1F}" destId="{E20D0EDB-1C07-45E4-96DF-6D416F0DEE46}" srcOrd="0" destOrd="0" presId="urn:microsoft.com/office/officeart/2005/8/layout/lProcess2"/>
    <dgm:cxn modelId="{EFF4A4C5-C2EB-4D07-BB05-AE11AEA2CEF2}" type="presParOf" srcId="{4099239A-C442-4F1D-970B-F09C028F3D1F}" destId="{81DDD05E-743F-498A-A3F7-540E6F2D9D44}" srcOrd="1" destOrd="0" presId="urn:microsoft.com/office/officeart/2005/8/layout/lProcess2"/>
    <dgm:cxn modelId="{051C7E97-4009-4D38-B5AA-5E81966B8FE4}" type="presParOf" srcId="{4099239A-C442-4F1D-970B-F09C028F3D1F}" destId="{8EF1092A-05BE-456E-A52C-E51E6AAC6BBD}" srcOrd="2" destOrd="0" presId="urn:microsoft.com/office/officeart/2005/8/layout/lProcess2"/>
    <dgm:cxn modelId="{6D704B9E-73E5-462F-870A-2490B82DE9F7}" type="presParOf" srcId="{8EF1092A-05BE-456E-A52C-E51E6AAC6BBD}" destId="{5CAF2513-6AF2-4B28-9150-5854A810C296}" srcOrd="0" destOrd="0" presId="urn:microsoft.com/office/officeart/2005/8/layout/lProcess2"/>
    <dgm:cxn modelId="{7DB45D20-3279-46C2-A669-8AD4D4ED422A}" type="presParOf" srcId="{5CAF2513-6AF2-4B28-9150-5854A810C296}" destId="{AAC69CC1-AE12-4C94-B401-BE41141A43CC}" srcOrd="0" destOrd="0" presId="urn:microsoft.com/office/officeart/2005/8/layout/lProcess2"/>
    <dgm:cxn modelId="{4EFAA21C-BDAD-4043-8CBB-5B3688FB2E2F}" type="presParOf" srcId="{5CAF2513-6AF2-4B28-9150-5854A810C296}" destId="{1472279F-073F-43A4-829E-7B91CAD97601}" srcOrd="1" destOrd="0" presId="urn:microsoft.com/office/officeart/2005/8/layout/lProcess2"/>
    <dgm:cxn modelId="{511CF85D-2D7D-4CEC-B3EC-78760D14A8C0}" type="presParOf" srcId="{5CAF2513-6AF2-4B28-9150-5854A810C296}" destId="{2E083DAE-4BA3-4428-916F-15F17472C279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F84FBE-1773-400C-8871-AB35170B6392}">
      <dsp:nvSpPr>
        <dsp:cNvPr id="0" name=""/>
        <dsp:cNvSpPr/>
      </dsp:nvSpPr>
      <dsp:spPr>
        <a:xfrm>
          <a:off x="2954063" y="159101"/>
          <a:ext cx="2388557" cy="4691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latin typeface="Candara" panose="020E0502030303020204" pitchFamily="34" charset="0"/>
            </a:rPr>
            <a:t>ELEGGONO</a:t>
          </a:r>
          <a:endParaRPr lang="it-IT" sz="1800" b="1" kern="1200" dirty="0">
            <a:latin typeface="Candara" panose="020E0502030303020204" pitchFamily="34" charset="0"/>
          </a:endParaRPr>
        </a:p>
      </dsp:txBody>
      <dsp:txXfrm>
        <a:off x="2954063" y="159101"/>
        <a:ext cx="2388557" cy="469198"/>
      </dsp:txXfrm>
    </dsp:sp>
    <dsp:sp modelId="{92420B0C-5CFE-4ADC-B78D-7431C77A2DF7}">
      <dsp:nvSpPr>
        <dsp:cNvPr id="0" name=""/>
        <dsp:cNvSpPr/>
      </dsp:nvSpPr>
      <dsp:spPr>
        <a:xfrm>
          <a:off x="530644" y="1949987"/>
          <a:ext cx="2187905" cy="745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latin typeface="Candara" panose="020E0502030303020204" pitchFamily="34" charset="0"/>
            </a:rPr>
            <a:t>CONSIGLIO DIRETTIVO 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latin typeface="Candara" panose="020E0502030303020204" pitchFamily="34" charset="0"/>
            </a:rPr>
            <a:t>QUANTITATIVAMENTE PROPORZIONATO</a:t>
          </a:r>
          <a:endParaRPr lang="it-IT" sz="1200" b="1" kern="1200" dirty="0">
            <a:latin typeface="Candara" panose="020E0502030303020204" pitchFamily="34" charset="0"/>
          </a:endParaRPr>
        </a:p>
      </dsp:txBody>
      <dsp:txXfrm>
        <a:off x="530644" y="1949987"/>
        <a:ext cx="2187905" cy="745070"/>
      </dsp:txXfrm>
    </dsp:sp>
    <dsp:sp modelId="{B0DB8F77-6E5B-4764-AFB6-7D2A606F0EC9}">
      <dsp:nvSpPr>
        <dsp:cNvPr id="0" name=""/>
        <dsp:cNvSpPr/>
      </dsp:nvSpPr>
      <dsp:spPr>
        <a:xfrm>
          <a:off x="3500751" y="1949988"/>
          <a:ext cx="1778418" cy="745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latin typeface="Candara" panose="020E0502030303020204" pitchFamily="34" charset="0"/>
            </a:rPr>
            <a:t>IL </a:t>
          </a:r>
          <a:r>
            <a:rPr lang="it-IT" sz="1200" b="1" kern="1200" smtClean="0">
              <a:latin typeface="Candara" panose="020E0502030303020204" pitchFamily="34" charset="0"/>
            </a:rPr>
            <a:t>SEGRETARIO RESPONSABILE E L’EVENTUALE SEGRETERIA</a:t>
          </a:r>
          <a:endParaRPr lang="it-IT" sz="1200" b="1" kern="1200" dirty="0">
            <a:latin typeface="Candara" panose="020E0502030303020204" pitchFamily="34" charset="0"/>
          </a:endParaRPr>
        </a:p>
      </dsp:txBody>
      <dsp:txXfrm>
        <a:off x="3500751" y="1949988"/>
        <a:ext cx="1778418" cy="745070"/>
      </dsp:txXfrm>
    </dsp:sp>
    <dsp:sp modelId="{52B180EF-AB8A-4964-9413-9A6179C47D59}">
      <dsp:nvSpPr>
        <dsp:cNvPr id="0" name=""/>
        <dsp:cNvSpPr/>
      </dsp:nvSpPr>
      <dsp:spPr>
        <a:xfrm>
          <a:off x="5920756" y="1943973"/>
          <a:ext cx="2660379" cy="745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latin typeface="Candara" panose="020E0502030303020204" pitchFamily="34" charset="0"/>
            </a:rPr>
            <a:t>I DELEGATI AL CONGRESSO DEL SINDACATO TERRITORIALE DI CATEGORIA</a:t>
          </a:r>
          <a:endParaRPr lang="it-IT" sz="1200" b="1" kern="1200" dirty="0">
            <a:latin typeface="Candara" panose="020E0502030303020204" pitchFamily="34" charset="0"/>
          </a:endParaRPr>
        </a:p>
      </dsp:txBody>
      <dsp:txXfrm>
        <a:off x="5920756" y="1943973"/>
        <a:ext cx="2660379" cy="74507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D81326-04AC-44C2-96F6-122D315E6AFC}">
      <dsp:nvSpPr>
        <dsp:cNvPr id="0" name=""/>
        <dsp:cNvSpPr/>
      </dsp:nvSpPr>
      <dsp:spPr>
        <a:xfrm>
          <a:off x="29" y="720091"/>
          <a:ext cx="3483677" cy="1474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>
              <a:latin typeface="Candara" panose="020E0502030303020204" pitchFamily="34" charset="0"/>
            </a:rPr>
            <a:t>DELEGATI GAU ELETTI</a:t>
          </a:r>
          <a:endParaRPr lang="it-IT" sz="2400" kern="1200" dirty="0">
            <a:latin typeface="Candara" panose="020E0502030303020204" pitchFamily="34" charset="0"/>
          </a:endParaRPr>
        </a:p>
      </dsp:txBody>
      <dsp:txXfrm>
        <a:off x="29" y="720091"/>
        <a:ext cx="3483677" cy="1474477"/>
      </dsp:txXfrm>
    </dsp:sp>
    <dsp:sp modelId="{2927F9D2-959B-4768-9F42-7C99396FAB51}">
      <dsp:nvSpPr>
        <dsp:cNvPr id="0" name=""/>
        <dsp:cNvSpPr/>
      </dsp:nvSpPr>
      <dsp:spPr>
        <a:xfrm>
          <a:off x="4316253" y="648083"/>
          <a:ext cx="4792250" cy="15998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>
              <a:latin typeface="Candara" panose="020E0502030303020204" pitchFamily="34" charset="0"/>
            </a:rPr>
            <a:t>I RESPONSABILI DEI SINDACATI DI SETTORE* ELETTI DAI PROPRI CONGRESSI TERRITORIALI</a:t>
          </a:r>
          <a:endParaRPr lang="it-IT" sz="2400" kern="1200" dirty="0">
            <a:latin typeface="Candara" panose="020E0502030303020204" pitchFamily="34" charset="0"/>
          </a:endParaRPr>
        </a:p>
      </dsp:txBody>
      <dsp:txXfrm>
        <a:off x="4316253" y="648083"/>
        <a:ext cx="4792250" cy="159982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CE0011-6116-456E-AD7B-232776779D78}">
      <dsp:nvSpPr>
        <dsp:cNvPr id="0" name=""/>
        <dsp:cNvSpPr/>
      </dsp:nvSpPr>
      <dsp:spPr>
        <a:xfrm>
          <a:off x="0" y="0"/>
          <a:ext cx="6922950" cy="6120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latin typeface="Candara" panose="020E0502030303020204" pitchFamily="34" charset="0"/>
            </a:rPr>
            <a:t>CONSIGLIO TERRITORIALE UILPA</a:t>
          </a:r>
          <a:endParaRPr lang="it-IT" sz="1600" b="1" kern="1200" dirty="0">
            <a:latin typeface="Candara" panose="020E0502030303020204" pitchFamily="34" charset="0"/>
          </a:endParaRPr>
        </a:p>
      </dsp:txBody>
      <dsp:txXfrm>
        <a:off x="0" y="0"/>
        <a:ext cx="6922950" cy="612098"/>
      </dsp:txXfrm>
    </dsp:sp>
    <dsp:sp modelId="{C42E51AB-8BE9-4770-8052-810DC183F44E}">
      <dsp:nvSpPr>
        <dsp:cNvPr id="0" name=""/>
        <dsp:cNvSpPr/>
      </dsp:nvSpPr>
      <dsp:spPr>
        <a:xfrm>
          <a:off x="0" y="778473"/>
          <a:ext cx="6927256" cy="562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latin typeface="Candara" panose="020E0502030303020204" pitchFamily="34" charset="0"/>
            </a:rPr>
            <a:t>COLLEGIO DEI REVISORI DEI CONTI</a:t>
          </a:r>
          <a:endParaRPr lang="it-IT" sz="1600" b="1" kern="1200" dirty="0">
            <a:latin typeface="Candara" panose="020E0502030303020204" pitchFamily="34" charset="0"/>
          </a:endParaRPr>
        </a:p>
      </dsp:txBody>
      <dsp:txXfrm>
        <a:off x="0" y="778473"/>
        <a:ext cx="6927256" cy="562968"/>
      </dsp:txXfrm>
    </dsp:sp>
    <dsp:sp modelId="{29A92D6F-9D7A-4009-A9BD-29BD3EE2D6DE}">
      <dsp:nvSpPr>
        <dsp:cNvPr id="0" name=""/>
        <dsp:cNvSpPr/>
      </dsp:nvSpPr>
      <dsp:spPr>
        <a:xfrm>
          <a:off x="0" y="1545809"/>
          <a:ext cx="6918029" cy="5875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latin typeface="Candara" panose="020E0502030303020204" pitchFamily="34" charset="0"/>
            </a:rPr>
            <a:t>DELEGATI AL CONGRESSO REGIONALE UILPA</a:t>
          </a:r>
          <a:endParaRPr lang="it-IT" sz="1600" b="1" kern="1200" dirty="0">
            <a:latin typeface="Candara" panose="020E0502030303020204" pitchFamily="34" charset="0"/>
          </a:endParaRPr>
        </a:p>
      </dsp:txBody>
      <dsp:txXfrm>
        <a:off x="0" y="1545809"/>
        <a:ext cx="6918029" cy="587585"/>
      </dsp:txXfrm>
    </dsp:sp>
    <dsp:sp modelId="{C9ABA669-ACC3-4399-81D8-6D3EFD1D6063}">
      <dsp:nvSpPr>
        <dsp:cNvPr id="0" name=""/>
        <dsp:cNvSpPr/>
      </dsp:nvSpPr>
      <dsp:spPr>
        <a:xfrm>
          <a:off x="0" y="2313143"/>
          <a:ext cx="7009949" cy="5687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latin typeface="Candara" panose="020E0502030303020204" pitchFamily="34" charset="0"/>
            </a:rPr>
            <a:t>DELEGATI AL CONGRESSO  C.S.T. UIL</a:t>
          </a:r>
          <a:endParaRPr lang="it-IT" sz="1600" b="1" kern="1200" dirty="0">
            <a:latin typeface="Candara" panose="020E0502030303020204" pitchFamily="34" charset="0"/>
          </a:endParaRPr>
        </a:p>
      </dsp:txBody>
      <dsp:txXfrm>
        <a:off x="0" y="2313143"/>
        <a:ext cx="7009949" cy="568771"/>
      </dsp:txXfrm>
    </dsp:sp>
    <dsp:sp modelId="{5D085ED7-69DE-49CF-A6C3-9ABB0CE962D8}">
      <dsp:nvSpPr>
        <dsp:cNvPr id="0" name=""/>
        <dsp:cNvSpPr/>
      </dsp:nvSpPr>
      <dsp:spPr>
        <a:xfrm>
          <a:off x="43" y="3080477"/>
          <a:ext cx="7041848" cy="6546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latin typeface="Candara" panose="020E0502030303020204" pitchFamily="34" charset="0"/>
            </a:rPr>
            <a:t>DELEGATI AL CONGRESSO NAZIONALE UILPA</a:t>
          </a:r>
          <a:endParaRPr lang="it-IT" sz="1600" b="1" kern="1200" dirty="0">
            <a:latin typeface="Candara" panose="020E0502030303020204" pitchFamily="34" charset="0"/>
          </a:endParaRPr>
        </a:p>
      </dsp:txBody>
      <dsp:txXfrm>
        <a:off x="43" y="3080477"/>
        <a:ext cx="7041848" cy="654624"/>
      </dsp:txXfrm>
    </dsp:sp>
    <dsp:sp modelId="{F3DE8445-F286-45B7-AD3F-A9B9525DEBFA}">
      <dsp:nvSpPr>
        <dsp:cNvPr id="0" name=""/>
        <dsp:cNvSpPr/>
      </dsp:nvSpPr>
      <dsp:spPr>
        <a:xfrm>
          <a:off x="2523212" y="3899855"/>
          <a:ext cx="4461691" cy="9033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latin typeface="Candara" panose="020E0502030303020204" pitchFamily="34" charset="0"/>
            </a:rPr>
            <a:t>SEGRETARIO GENERALE TERRITORIALE  UILPA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latin typeface="Candara" panose="020E0502030303020204" pitchFamily="34" charset="0"/>
            </a:rPr>
            <a:t>SEGRETERIA TERRITORIALE UILPA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latin typeface="Candara" panose="020E0502030303020204" pitchFamily="34" charset="0"/>
            </a:rPr>
            <a:t>TESORIERE  TERRITORIALE UILPA</a:t>
          </a:r>
          <a:endParaRPr lang="it-IT" sz="1600" b="1" kern="1200" dirty="0">
            <a:latin typeface="Candara" panose="020E0502030303020204" pitchFamily="34" charset="0"/>
          </a:endParaRPr>
        </a:p>
      </dsp:txBody>
      <dsp:txXfrm>
        <a:off x="2523212" y="3899855"/>
        <a:ext cx="4461691" cy="903349"/>
      </dsp:txXfrm>
    </dsp:sp>
    <dsp:sp modelId="{D16BABE1-3255-404E-B940-E177D06DAE06}">
      <dsp:nvSpPr>
        <dsp:cNvPr id="0" name=""/>
        <dsp:cNvSpPr/>
      </dsp:nvSpPr>
      <dsp:spPr>
        <a:xfrm>
          <a:off x="2595271" y="4976363"/>
          <a:ext cx="4317749" cy="14769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latin typeface="Candara"/>
            </a:rPr>
            <a:t> NEL PROPRIO AMBITO INDIVIDUA  I COORDINATORI PROVINCIALI DI </a:t>
          </a:r>
          <a:r>
            <a:rPr lang="it-IT" sz="1600" b="1" i="1" kern="1200" dirty="0" smtClean="0">
              <a:latin typeface="Candara"/>
            </a:rPr>
            <a:t>AMMINISTRAZIONE / ENTE  </a:t>
          </a:r>
          <a:r>
            <a:rPr lang="it-IT" sz="1600" b="1" i="0" kern="1200" dirty="0" smtClean="0">
              <a:latin typeface="Candara"/>
            </a:rPr>
            <a:t>SU INDICAZIONE DEI DELEGATI CONGRESSUALI </a:t>
          </a:r>
          <a:r>
            <a:rPr lang="it-IT" sz="1600" b="1" kern="1200" dirty="0" smtClean="0">
              <a:latin typeface="Candara"/>
            </a:rPr>
            <a:t>  ELETTI  DAI GAU IN OGNI SINGOLA  </a:t>
          </a:r>
          <a:r>
            <a:rPr lang="it-IT" sz="1600" b="1" i="1" kern="1200" dirty="0" smtClean="0">
              <a:latin typeface="Candara"/>
            </a:rPr>
            <a:t>AMMINISTRAZIONE  / ENTE</a:t>
          </a:r>
          <a:endParaRPr lang="it-IT" sz="1600" b="1" i="1" kern="1200" dirty="0">
            <a:latin typeface="Candara" panose="020E0502030303020204" pitchFamily="34" charset="0"/>
          </a:endParaRPr>
        </a:p>
      </dsp:txBody>
      <dsp:txXfrm>
        <a:off x="2595271" y="4976363"/>
        <a:ext cx="4317749" cy="147697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CA6E45-1990-45B4-AF6A-76F665B14AED}">
      <dsp:nvSpPr>
        <dsp:cNvPr id="0" name=""/>
        <dsp:cNvSpPr/>
      </dsp:nvSpPr>
      <dsp:spPr>
        <a:xfrm>
          <a:off x="179250" y="0"/>
          <a:ext cx="2902148" cy="501317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500" kern="1200" dirty="0"/>
        </a:p>
      </dsp:txBody>
      <dsp:txXfrm>
        <a:off x="179250" y="0"/>
        <a:ext cx="2902148" cy="1503952"/>
      </dsp:txXfrm>
    </dsp:sp>
    <dsp:sp modelId="{EE42A3BF-A73F-4C8A-AC35-313AFB5BC9E5}">
      <dsp:nvSpPr>
        <dsp:cNvPr id="0" name=""/>
        <dsp:cNvSpPr/>
      </dsp:nvSpPr>
      <dsp:spPr>
        <a:xfrm>
          <a:off x="539546" y="0"/>
          <a:ext cx="2321718" cy="12512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latin typeface="Candara" panose="020E0502030303020204" pitchFamily="34" charset="0"/>
            </a:rPr>
            <a:t>CONSIGLIO REGIONALE UILPA</a:t>
          </a:r>
          <a:endParaRPr lang="it-IT" sz="2000" b="1" kern="1200" dirty="0">
            <a:latin typeface="Candara" panose="020E0502030303020204" pitchFamily="34" charset="0"/>
          </a:endParaRPr>
        </a:p>
      </dsp:txBody>
      <dsp:txXfrm>
        <a:off x="539546" y="0"/>
        <a:ext cx="2321718" cy="1251256"/>
      </dsp:txXfrm>
    </dsp:sp>
    <dsp:sp modelId="{1A5BEE58-6053-4503-9B60-FDF80A1351D9}">
      <dsp:nvSpPr>
        <dsp:cNvPr id="0" name=""/>
        <dsp:cNvSpPr/>
      </dsp:nvSpPr>
      <dsp:spPr>
        <a:xfrm>
          <a:off x="539557" y="2808574"/>
          <a:ext cx="2286776" cy="6475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latin typeface="Candara" panose="020E0502030303020204" pitchFamily="34" charset="0"/>
            </a:rPr>
            <a:t>SEGRETERIA REGIONALE UILPA</a:t>
          </a:r>
          <a:endParaRPr lang="it-IT" sz="1600" b="1" kern="1200" dirty="0">
            <a:latin typeface="Candara" panose="020E0502030303020204" pitchFamily="34" charset="0"/>
          </a:endParaRPr>
        </a:p>
      </dsp:txBody>
      <dsp:txXfrm>
        <a:off x="539557" y="2808574"/>
        <a:ext cx="2286776" cy="647574"/>
      </dsp:txXfrm>
    </dsp:sp>
    <dsp:sp modelId="{BD9528C5-F8B4-4A45-A432-AC96D78DCB8D}">
      <dsp:nvSpPr>
        <dsp:cNvPr id="0" name=""/>
        <dsp:cNvSpPr/>
      </dsp:nvSpPr>
      <dsp:spPr>
        <a:xfrm>
          <a:off x="3131837" y="0"/>
          <a:ext cx="2902148" cy="501317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500" kern="1200" dirty="0"/>
        </a:p>
      </dsp:txBody>
      <dsp:txXfrm>
        <a:off x="3131837" y="0"/>
        <a:ext cx="2902148" cy="1503952"/>
      </dsp:txXfrm>
    </dsp:sp>
    <dsp:sp modelId="{96882CA3-FB5B-413B-BE19-109BA1BD9BC6}">
      <dsp:nvSpPr>
        <dsp:cNvPr id="0" name=""/>
        <dsp:cNvSpPr/>
      </dsp:nvSpPr>
      <dsp:spPr>
        <a:xfrm>
          <a:off x="3419870" y="0"/>
          <a:ext cx="2321718" cy="11970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latin typeface="Candara" panose="020E0502030303020204" pitchFamily="34" charset="0"/>
            </a:rPr>
            <a:t>COLLEGIO DEI REVISORI DEI CONTI</a:t>
          </a:r>
          <a:endParaRPr lang="it-IT" sz="2000" b="1" kern="1200" dirty="0">
            <a:latin typeface="Candara" panose="020E0502030303020204" pitchFamily="34" charset="0"/>
          </a:endParaRPr>
        </a:p>
      </dsp:txBody>
      <dsp:txXfrm>
        <a:off x="3419870" y="0"/>
        <a:ext cx="2321718" cy="1197033"/>
      </dsp:txXfrm>
    </dsp:sp>
    <dsp:sp modelId="{B376F3BB-0D8C-4AB7-AC11-1F3525D49264}">
      <dsp:nvSpPr>
        <dsp:cNvPr id="0" name=""/>
        <dsp:cNvSpPr/>
      </dsp:nvSpPr>
      <dsp:spPr>
        <a:xfrm>
          <a:off x="539557" y="1656199"/>
          <a:ext cx="2286776" cy="7391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latin typeface="Candara" panose="020E0502030303020204" pitchFamily="34" charset="0"/>
            </a:rPr>
            <a:t>SEGRETARIO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latin typeface="Candara" panose="020E0502030303020204" pitchFamily="34" charset="0"/>
            </a:rPr>
            <a:t>GENERALE REGIONALE UILPA</a:t>
          </a:r>
          <a:endParaRPr lang="it-IT" sz="1600" b="1" kern="1200" dirty="0">
            <a:latin typeface="Candara" panose="020E0502030303020204" pitchFamily="34" charset="0"/>
          </a:endParaRPr>
        </a:p>
      </dsp:txBody>
      <dsp:txXfrm>
        <a:off x="539557" y="1656199"/>
        <a:ext cx="2286776" cy="739107"/>
      </dsp:txXfrm>
    </dsp:sp>
    <dsp:sp modelId="{E20D0EDB-1C07-45E4-96DF-6D416F0DEE46}">
      <dsp:nvSpPr>
        <dsp:cNvPr id="0" name=""/>
        <dsp:cNvSpPr/>
      </dsp:nvSpPr>
      <dsp:spPr>
        <a:xfrm>
          <a:off x="6136112" y="0"/>
          <a:ext cx="2902148" cy="501317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500" kern="1200"/>
        </a:p>
      </dsp:txBody>
      <dsp:txXfrm>
        <a:off x="6136112" y="0"/>
        <a:ext cx="2902148" cy="1503952"/>
      </dsp:txXfrm>
    </dsp:sp>
    <dsp:sp modelId="{AAC69CC1-AE12-4C94-B401-BE41141A43CC}">
      <dsp:nvSpPr>
        <dsp:cNvPr id="0" name=""/>
        <dsp:cNvSpPr/>
      </dsp:nvSpPr>
      <dsp:spPr>
        <a:xfrm>
          <a:off x="6516207" y="13308"/>
          <a:ext cx="2321718" cy="12108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latin typeface="Candara" panose="020E0502030303020204" pitchFamily="34" charset="0"/>
            </a:rPr>
            <a:t>DELEGATI AL CONGRESSO REGIONALE UIL</a:t>
          </a:r>
          <a:endParaRPr lang="it-IT" sz="2000" b="1" kern="1200" dirty="0">
            <a:latin typeface="Candara" panose="020E0502030303020204" pitchFamily="34" charset="0"/>
          </a:endParaRPr>
        </a:p>
      </dsp:txBody>
      <dsp:txXfrm>
        <a:off x="6516207" y="13308"/>
        <a:ext cx="2321718" cy="1210817"/>
      </dsp:txXfrm>
    </dsp:sp>
    <dsp:sp modelId="{2E083DAE-4BA3-4428-916F-15F17472C279}">
      <dsp:nvSpPr>
        <dsp:cNvPr id="0" name=""/>
        <dsp:cNvSpPr/>
      </dsp:nvSpPr>
      <dsp:spPr>
        <a:xfrm>
          <a:off x="501643" y="3672410"/>
          <a:ext cx="2321695" cy="6492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latin typeface="Candara" panose="020E0502030303020204" pitchFamily="34" charset="0"/>
            </a:rPr>
            <a:t>TESORIERE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latin typeface="Candara" panose="020E0502030303020204" pitchFamily="34" charset="0"/>
            </a:rPr>
            <a:t>REGIONALE UILPA</a:t>
          </a:r>
          <a:endParaRPr lang="it-IT" sz="1600" b="1" kern="1200" dirty="0">
            <a:latin typeface="Candara" panose="020E0502030303020204" pitchFamily="34" charset="0"/>
          </a:endParaRPr>
        </a:p>
      </dsp:txBody>
      <dsp:txXfrm>
        <a:off x="501643" y="3672410"/>
        <a:ext cx="2321695" cy="6492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41B7D-52D8-452A-A182-198EDD41804D}" type="datetimeFigureOut">
              <a:rPr lang="it-IT" smtClean="0"/>
              <a:pPr/>
              <a:t>27/02/2014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7E-C615-4AD0-AADB-373FCDE2B8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95519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7E-C615-4AD0-AADB-373FCDE2B872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10644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7E-C615-4AD0-AADB-373FCDE2B872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7989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7E-C615-4AD0-AADB-373FCDE2B872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02991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7DE2-A0A0-4318-8261-AB68DF327448}" type="datetimeFigureOut">
              <a:rPr lang="it-IT" smtClean="0"/>
              <a:pPr/>
              <a:t>27/02/2014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BF4E-B952-472C-B165-ED7ABC2F9FA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07989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7DE2-A0A0-4318-8261-AB68DF327448}" type="datetimeFigureOut">
              <a:rPr lang="it-IT" smtClean="0"/>
              <a:pPr/>
              <a:t>27/02/2014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BF4E-B952-472C-B165-ED7ABC2F9FA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68847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7DE2-A0A0-4318-8261-AB68DF327448}" type="datetimeFigureOut">
              <a:rPr lang="it-IT" smtClean="0"/>
              <a:pPr/>
              <a:t>27/02/2014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BF4E-B952-472C-B165-ED7ABC2F9FA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5382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7DE2-A0A0-4318-8261-AB68DF327448}" type="datetimeFigureOut">
              <a:rPr lang="it-IT" smtClean="0"/>
              <a:pPr/>
              <a:t>27/02/2014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BF4E-B952-472C-B165-ED7ABC2F9FA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85800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7DE2-A0A0-4318-8261-AB68DF327448}" type="datetimeFigureOut">
              <a:rPr lang="it-IT" smtClean="0"/>
              <a:pPr/>
              <a:t>27/02/2014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BF4E-B952-472C-B165-ED7ABC2F9FA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8800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7DE2-A0A0-4318-8261-AB68DF327448}" type="datetimeFigureOut">
              <a:rPr lang="it-IT" smtClean="0"/>
              <a:pPr/>
              <a:t>27/02/2014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BF4E-B952-472C-B165-ED7ABC2F9FA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1639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7DE2-A0A0-4318-8261-AB68DF327448}" type="datetimeFigureOut">
              <a:rPr lang="it-IT" smtClean="0"/>
              <a:pPr/>
              <a:t>27/02/2014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BF4E-B952-472C-B165-ED7ABC2F9FA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6118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7DE2-A0A0-4318-8261-AB68DF327448}" type="datetimeFigureOut">
              <a:rPr lang="it-IT" smtClean="0"/>
              <a:pPr/>
              <a:t>27/02/2014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BF4E-B952-472C-B165-ED7ABC2F9FA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22055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7DE2-A0A0-4318-8261-AB68DF327448}" type="datetimeFigureOut">
              <a:rPr lang="it-IT" smtClean="0"/>
              <a:pPr/>
              <a:t>27/02/2014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BF4E-B952-472C-B165-ED7ABC2F9FA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11884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7DE2-A0A0-4318-8261-AB68DF327448}" type="datetimeFigureOut">
              <a:rPr lang="it-IT" smtClean="0"/>
              <a:pPr/>
              <a:t>27/02/2014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BF4E-B952-472C-B165-ED7ABC2F9FA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80655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7DE2-A0A0-4318-8261-AB68DF327448}" type="datetimeFigureOut">
              <a:rPr lang="it-IT" smtClean="0"/>
              <a:pPr/>
              <a:t>27/02/2014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BF4E-B952-472C-B165-ED7ABC2F9FA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75629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77DE2-A0A0-4318-8261-AB68DF327448}" type="datetimeFigureOut">
              <a:rPr lang="it-IT" smtClean="0"/>
              <a:pPr/>
              <a:t>27/02/2014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EBF4E-B952-472C-B165-ED7ABC2F9FA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9813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44624"/>
            <a:ext cx="8134672" cy="324036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l"/>
            <a:r>
              <a:rPr lang="it-IT" dirty="0"/>
              <a:t> </a:t>
            </a:r>
            <a:r>
              <a:rPr lang="it-IT" dirty="0" smtClean="0"/>
              <a:t>               </a:t>
            </a:r>
            <a:r>
              <a:rPr lang="it-IT" sz="36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CONGRESSI G.A.U</a:t>
            </a:r>
            <a:br>
              <a:rPr lang="it-IT" sz="3600" b="1" dirty="0" smtClean="0">
                <a:solidFill>
                  <a:srgbClr val="0070C0"/>
                </a:solidFill>
                <a:latin typeface="Candara" panose="020E0502030303020204" pitchFamily="34" charset="0"/>
              </a:rPr>
            </a:br>
            <a:r>
              <a:rPr lang="it-IT" sz="27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- </a:t>
            </a:r>
            <a:r>
              <a:rPr lang="it-IT" sz="31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SI SVOLGONO NEI LUOGHI DI LAVORO CON UN NUMERO DI    ISCRITTI NON INFERIORE A 5</a:t>
            </a:r>
            <a:br>
              <a:rPr lang="it-IT" sz="3100" dirty="0" smtClean="0">
                <a:solidFill>
                  <a:srgbClr val="0070C0"/>
                </a:solidFill>
                <a:latin typeface="Candara" panose="020E0502030303020204" pitchFamily="34" charset="0"/>
              </a:rPr>
            </a:br>
            <a:r>
              <a:rPr lang="it-IT" sz="3100" dirty="0" smtClean="0">
                <a:solidFill>
                  <a:srgbClr val="0070C0"/>
                </a:solidFill>
                <a:latin typeface="Candara" panose="020E0502030303020204" pitchFamily="34" charset="0"/>
              </a:rPr>
              <a:t/>
            </a:r>
            <a:br>
              <a:rPr lang="it-IT" sz="3100" dirty="0" smtClean="0">
                <a:solidFill>
                  <a:srgbClr val="0070C0"/>
                </a:solidFill>
                <a:latin typeface="Candara" panose="020E0502030303020204" pitchFamily="34" charset="0"/>
              </a:rPr>
            </a:br>
            <a:r>
              <a:rPr lang="it-IT" sz="31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- SE INFERIORE A 5 ALL’INTERNO DELLA STESSA AMMINISTRAZIONE / ENTE </a:t>
            </a:r>
            <a:r>
              <a:rPr lang="it-IT" sz="31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it-IT" sz="31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SI PROCEDE AD ACCORPAMENTI</a:t>
            </a:r>
            <a:endParaRPr lang="it-IT" sz="3100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xmlns="" val="4183117961"/>
              </p:ext>
            </p:extLst>
          </p:nvPr>
        </p:nvGraphicFramePr>
        <p:xfrm>
          <a:off x="0" y="3429000"/>
          <a:ext cx="91440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Freccia in giù 4"/>
          <p:cNvSpPr/>
          <p:nvPr/>
        </p:nvSpPr>
        <p:spPr>
          <a:xfrm>
            <a:off x="3923928" y="4150760"/>
            <a:ext cx="72008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in giù 5"/>
          <p:cNvSpPr/>
          <p:nvPr/>
        </p:nvSpPr>
        <p:spPr>
          <a:xfrm rot="2363563">
            <a:off x="1790990" y="4186763"/>
            <a:ext cx="936104" cy="648072"/>
          </a:xfrm>
          <a:prstGeom prst="downArrow">
            <a:avLst>
              <a:gd name="adj1" fmla="val 3721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/>
          <p:cNvSpPr/>
          <p:nvPr/>
        </p:nvSpPr>
        <p:spPr>
          <a:xfrm rot="19080177">
            <a:off x="5892740" y="4180237"/>
            <a:ext cx="936104" cy="648072"/>
          </a:xfrm>
          <a:prstGeom prst="downArrow">
            <a:avLst>
              <a:gd name="adj1" fmla="val 3721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8962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512168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r>
              <a:rPr lang="it-IT" sz="36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CONGRESSI DEI SINDACATI TERRITORIALI</a:t>
            </a:r>
            <a:br>
              <a:rPr lang="it-IT" sz="3600" b="1" dirty="0" smtClean="0">
                <a:solidFill>
                  <a:srgbClr val="0070C0"/>
                </a:solidFill>
                <a:latin typeface="Candara" panose="020E0502030303020204" pitchFamily="34" charset="0"/>
              </a:rPr>
            </a:br>
            <a:r>
              <a:rPr lang="it-IT" sz="36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UILPA</a:t>
            </a:r>
            <a:r>
              <a:rPr lang="it-IT" sz="4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/>
            </a:r>
            <a:br>
              <a:rPr lang="it-IT" sz="4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</a:br>
            <a:endParaRPr lang="it-IT" sz="40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>
                <a:latin typeface="Candara" panose="020E0502030303020204" pitchFamily="34" charset="0"/>
              </a:rPr>
              <a:t>                                </a:t>
            </a:r>
            <a:r>
              <a:rPr lang="it-IT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PARTECIPANO</a:t>
            </a:r>
          </a:p>
          <a:p>
            <a:pPr marL="0" indent="0">
              <a:buNone/>
            </a:pPr>
            <a:endParaRPr lang="it-IT" sz="2800" dirty="0" smtClean="0">
              <a:latin typeface="Candara"/>
            </a:endParaRPr>
          </a:p>
          <a:p>
            <a:pPr marL="0" indent="0">
              <a:buNone/>
            </a:pPr>
            <a:endParaRPr lang="it-IT" sz="2800" dirty="0" smtClean="0">
              <a:latin typeface="Candara"/>
            </a:endParaRPr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xmlns="" val="2664096348"/>
              </p:ext>
            </p:extLst>
          </p:nvPr>
        </p:nvGraphicFramePr>
        <p:xfrm>
          <a:off x="0" y="2348880"/>
          <a:ext cx="9108504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Freccia in giù 9"/>
          <p:cNvSpPr/>
          <p:nvPr/>
        </p:nvSpPr>
        <p:spPr>
          <a:xfrm rot="19016765">
            <a:off x="4653197" y="2206089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in giù 10"/>
          <p:cNvSpPr/>
          <p:nvPr/>
        </p:nvSpPr>
        <p:spPr>
          <a:xfrm rot="2452061">
            <a:off x="3380357" y="2201304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6588224" y="4725144"/>
            <a:ext cx="2555776" cy="175432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70C0"/>
                </a:solidFill>
              </a:rPr>
              <a:t>  </a:t>
            </a:r>
            <a:r>
              <a:rPr lang="it-IT" b="1" dirty="0" smtClean="0">
                <a:solidFill>
                  <a:schemeClr val="bg1"/>
                </a:solidFill>
              </a:rPr>
              <a:t>*</a:t>
            </a:r>
            <a:r>
              <a:rPr lang="it-IT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SETTORI UILPA :</a:t>
            </a:r>
          </a:p>
          <a:p>
            <a:r>
              <a:rPr lang="it-IT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PENITENZIARI</a:t>
            </a:r>
          </a:p>
          <a:p>
            <a:r>
              <a:rPr lang="it-IT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VIGILI DEL FUOCO</a:t>
            </a:r>
          </a:p>
          <a:p>
            <a:r>
              <a:rPr lang="it-IT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ANAS</a:t>
            </a:r>
          </a:p>
          <a:p>
            <a:r>
              <a:rPr lang="it-IT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CORPO FORESTALE</a:t>
            </a:r>
          </a:p>
          <a:p>
            <a:r>
              <a:rPr lang="it-IT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PCM</a:t>
            </a:r>
            <a:endParaRPr lang="it-IT" b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059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332656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/>
          <a:p>
            <a:r>
              <a:rPr lang="it-IT" sz="32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ELEGGONO</a:t>
            </a:r>
            <a:endParaRPr lang="it-IT" sz="32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76605667"/>
              </p:ext>
            </p:extLst>
          </p:nvPr>
        </p:nvGraphicFramePr>
        <p:xfrm>
          <a:off x="896635" y="404664"/>
          <a:ext cx="8787701" cy="6453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Elaborazione 13"/>
          <p:cNvSpPr/>
          <p:nvPr/>
        </p:nvSpPr>
        <p:spPr>
          <a:xfrm>
            <a:off x="467544" y="692696"/>
            <a:ext cx="429091" cy="21602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ngolare in su 15"/>
          <p:cNvSpPr/>
          <p:nvPr/>
        </p:nvSpPr>
        <p:spPr>
          <a:xfrm rot="5400000">
            <a:off x="1516909" y="4766403"/>
            <a:ext cx="504059" cy="2869818"/>
          </a:xfrm>
          <a:prstGeom prst="bentUpArrow">
            <a:avLst>
              <a:gd name="adj1" fmla="val 31251"/>
              <a:gd name="adj2" fmla="val 41593"/>
              <a:gd name="adj3" fmla="val 391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Elaborazione 2"/>
          <p:cNvSpPr/>
          <p:nvPr/>
        </p:nvSpPr>
        <p:spPr>
          <a:xfrm rot="16200000">
            <a:off x="-2216174" y="3242899"/>
            <a:ext cx="5256588" cy="15618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>
            <a:off x="502157" y="4653136"/>
            <a:ext cx="2701691" cy="360040"/>
          </a:xfrm>
          <a:prstGeom prst="rightArrow">
            <a:avLst>
              <a:gd name="adj1" fmla="val 50000"/>
              <a:gd name="adj2" fmla="val 523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5579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40768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r>
              <a:rPr lang="it-IT" sz="27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CONGRESSI DEI SINDACATI REGIONALI UILPA</a:t>
            </a:r>
            <a:br>
              <a:rPr lang="it-IT" sz="2700" b="1" dirty="0" smtClean="0">
                <a:solidFill>
                  <a:srgbClr val="0070C0"/>
                </a:solidFill>
                <a:latin typeface="Candara" panose="020E0502030303020204" pitchFamily="34" charset="0"/>
              </a:rPr>
            </a:br>
            <a:r>
              <a:rPr lang="it-IT" sz="27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PARTECIPANO</a:t>
            </a:r>
            <a:r>
              <a:rPr lang="it-IT" sz="3200" dirty="0" smtClean="0">
                <a:solidFill>
                  <a:srgbClr val="0070C0"/>
                </a:solidFill>
                <a:latin typeface="Candara" panose="020E0502030303020204" pitchFamily="34" charset="0"/>
              </a:rPr>
              <a:t/>
            </a:r>
            <a:br>
              <a:rPr lang="it-IT" sz="3200" dirty="0" smtClean="0">
                <a:solidFill>
                  <a:srgbClr val="0070C0"/>
                </a:solidFill>
                <a:latin typeface="Candara" panose="020E0502030303020204" pitchFamily="34" charset="0"/>
              </a:rPr>
            </a:br>
            <a:r>
              <a:rPr lang="it-IT" sz="3200" dirty="0" smtClean="0">
                <a:solidFill>
                  <a:srgbClr val="0070C0"/>
                </a:solidFill>
                <a:latin typeface="Candara" panose="020E0502030303020204" pitchFamily="34" charset="0"/>
              </a:rPr>
              <a:t/>
            </a:r>
            <a:br>
              <a:rPr lang="it-IT" sz="3200" dirty="0" smtClean="0">
                <a:solidFill>
                  <a:srgbClr val="0070C0"/>
                </a:solidFill>
                <a:latin typeface="Candara" panose="020E0502030303020204" pitchFamily="34" charset="0"/>
              </a:rPr>
            </a:br>
            <a:r>
              <a:rPr lang="it-IT" sz="22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DELEGATI ELETTI DAI SINDACATI TERRITORIALI DI CATEGORIA</a:t>
            </a:r>
            <a:endParaRPr lang="it-IT" sz="22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>
                <a:latin typeface="Candara" panose="020E0502030303020204" pitchFamily="34" charset="0"/>
              </a:rPr>
              <a:t>                                  </a:t>
            </a:r>
            <a:r>
              <a:rPr lang="it-IT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ELEGGONO</a:t>
            </a:r>
            <a:endParaRPr lang="it-IT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xmlns="" val="953177708"/>
              </p:ext>
            </p:extLst>
          </p:nvPr>
        </p:nvGraphicFramePr>
        <p:xfrm>
          <a:off x="0" y="2348880"/>
          <a:ext cx="9144000" cy="5013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Freccia a destra 8"/>
          <p:cNvSpPr/>
          <p:nvPr/>
        </p:nvSpPr>
        <p:spPr>
          <a:xfrm rot="8925390">
            <a:off x="2773259" y="1684098"/>
            <a:ext cx="72008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 rot="1871917">
            <a:off x="5581723" y="1672660"/>
            <a:ext cx="7177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in giù 3"/>
          <p:cNvSpPr/>
          <p:nvPr/>
        </p:nvSpPr>
        <p:spPr>
          <a:xfrm>
            <a:off x="4283968" y="1772816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39605" y="2635794"/>
            <a:ext cx="160259" cy="3888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208828" y="2635794"/>
            <a:ext cx="330723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/>
          <p:cNvSpPr/>
          <p:nvPr/>
        </p:nvSpPr>
        <p:spPr>
          <a:xfrm>
            <a:off x="199866" y="4240512"/>
            <a:ext cx="26767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/>
          <p:cNvSpPr/>
          <p:nvPr/>
        </p:nvSpPr>
        <p:spPr>
          <a:xfrm>
            <a:off x="199866" y="5301208"/>
            <a:ext cx="26767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 destra 15"/>
          <p:cNvSpPr/>
          <p:nvPr/>
        </p:nvSpPr>
        <p:spPr>
          <a:xfrm>
            <a:off x="208828" y="6245298"/>
            <a:ext cx="26767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9851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o 10"/>
          <p:cNvGrpSpPr/>
          <p:nvPr/>
        </p:nvGrpSpPr>
        <p:grpSpPr>
          <a:xfrm>
            <a:off x="-27484" y="3573016"/>
            <a:ext cx="11899737" cy="3717032"/>
            <a:chOff x="17079" y="3284984"/>
            <a:chExt cx="11899737" cy="3717032"/>
          </a:xfrm>
        </p:grpSpPr>
        <p:sp>
          <p:nvSpPr>
            <p:cNvPr id="12" name="Rettangolo 11"/>
            <p:cNvSpPr/>
            <p:nvPr/>
          </p:nvSpPr>
          <p:spPr>
            <a:xfrm>
              <a:off x="17079" y="3284984"/>
              <a:ext cx="9109075" cy="3717032"/>
            </a:xfrm>
            <a:prstGeom prst="rect">
              <a:avLst/>
            </a:prstGeom>
            <a:noFill/>
          </p:spPr>
        </p:sp>
        <p:sp>
          <p:nvSpPr>
            <p:cNvPr id="13" name="Figura a mano libera 12"/>
            <p:cNvSpPr/>
            <p:nvPr/>
          </p:nvSpPr>
          <p:spPr>
            <a:xfrm>
              <a:off x="152067" y="3429000"/>
              <a:ext cx="8928992" cy="623001"/>
            </a:xfrm>
            <a:custGeom>
              <a:avLst/>
              <a:gdLst>
                <a:gd name="connsiteX0" fmla="*/ 0 w 9109075"/>
                <a:gd name="connsiteY0" fmla="*/ 103836 h 623001"/>
                <a:gd name="connsiteX1" fmla="*/ 103836 w 9109075"/>
                <a:gd name="connsiteY1" fmla="*/ 0 h 623001"/>
                <a:gd name="connsiteX2" fmla="*/ 9005239 w 9109075"/>
                <a:gd name="connsiteY2" fmla="*/ 0 h 623001"/>
                <a:gd name="connsiteX3" fmla="*/ 9109075 w 9109075"/>
                <a:gd name="connsiteY3" fmla="*/ 103836 h 623001"/>
                <a:gd name="connsiteX4" fmla="*/ 9109075 w 9109075"/>
                <a:gd name="connsiteY4" fmla="*/ 519165 h 623001"/>
                <a:gd name="connsiteX5" fmla="*/ 9005239 w 9109075"/>
                <a:gd name="connsiteY5" fmla="*/ 623001 h 623001"/>
                <a:gd name="connsiteX6" fmla="*/ 103836 w 9109075"/>
                <a:gd name="connsiteY6" fmla="*/ 623001 h 623001"/>
                <a:gd name="connsiteX7" fmla="*/ 0 w 9109075"/>
                <a:gd name="connsiteY7" fmla="*/ 519165 h 623001"/>
                <a:gd name="connsiteX8" fmla="*/ 0 w 9109075"/>
                <a:gd name="connsiteY8" fmla="*/ 103836 h 623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09075" h="623001">
                  <a:moveTo>
                    <a:pt x="0" y="103836"/>
                  </a:moveTo>
                  <a:cubicBezTo>
                    <a:pt x="0" y="46489"/>
                    <a:pt x="46489" y="0"/>
                    <a:pt x="103836" y="0"/>
                  </a:cubicBezTo>
                  <a:lnTo>
                    <a:pt x="9005239" y="0"/>
                  </a:lnTo>
                  <a:cubicBezTo>
                    <a:pt x="9062586" y="0"/>
                    <a:pt x="9109075" y="46489"/>
                    <a:pt x="9109075" y="103836"/>
                  </a:cubicBezTo>
                  <a:lnTo>
                    <a:pt x="9109075" y="519165"/>
                  </a:lnTo>
                  <a:cubicBezTo>
                    <a:pt x="9109075" y="576512"/>
                    <a:pt x="9062586" y="623001"/>
                    <a:pt x="9005239" y="623001"/>
                  </a:cubicBezTo>
                  <a:lnTo>
                    <a:pt x="103836" y="623001"/>
                  </a:lnTo>
                  <a:cubicBezTo>
                    <a:pt x="46489" y="623001"/>
                    <a:pt x="0" y="576512"/>
                    <a:pt x="0" y="519165"/>
                  </a:cubicBezTo>
                  <a:lnTo>
                    <a:pt x="0" y="10383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6612" tIns="106612" rIns="106612" bIns="106612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000" kern="1200" dirty="0" smtClean="0">
                  <a:latin typeface="Candara" panose="020E0502030303020204" pitchFamily="34" charset="0"/>
                </a:rPr>
                <a:t>    </a:t>
              </a:r>
              <a:r>
                <a:rPr lang="it-IT" sz="2000" b="1" kern="1200" dirty="0" smtClean="0">
                  <a:latin typeface="Candara" panose="020E0502030303020204" pitchFamily="34" charset="0"/>
                </a:rPr>
                <a:t>COORDINAMENTO NAZIONALE DI AMMINISTRAZIONE / ENTE</a:t>
              </a:r>
              <a:endParaRPr lang="it-IT" sz="2000" b="1" kern="1200" dirty="0">
                <a:latin typeface="Candara" panose="020E0502030303020204" pitchFamily="34" charset="0"/>
              </a:endParaRPr>
            </a:p>
          </p:txBody>
        </p:sp>
        <p:sp>
          <p:nvSpPr>
            <p:cNvPr id="14" name="Figura a mano libera 13"/>
            <p:cNvSpPr/>
            <p:nvPr/>
          </p:nvSpPr>
          <p:spPr>
            <a:xfrm>
              <a:off x="230241" y="5354497"/>
              <a:ext cx="2346814" cy="643263"/>
            </a:xfrm>
            <a:custGeom>
              <a:avLst/>
              <a:gdLst>
                <a:gd name="connsiteX0" fmla="*/ 0 w 9109075"/>
                <a:gd name="connsiteY0" fmla="*/ 0 h 495832"/>
                <a:gd name="connsiteX1" fmla="*/ 9109075 w 9109075"/>
                <a:gd name="connsiteY1" fmla="*/ 0 h 495832"/>
                <a:gd name="connsiteX2" fmla="*/ 9109075 w 9109075"/>
                <a:gd name="connsiteY2" fmla="*/ 495832 h 495832"/>
                <a:gd name="connsiteX3" fmla="*/ 0 w 9109075"/>
                <a:gd name="connsiteY3" fmla="*/ 495832 h 495832"/>
                <a:gd name="connsiteX4" fmla="*/ 0 w 9109075"/>
                <a:gd name="connsiteY4" fmla="*/ 0 h 495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09075" h="495832">
                  <a:moveTo>
                    <a:pt x="0" y="0"/>
                  </a:moveTo>
                  <a:lnTo>
                    <a:pt x="9109075" y="0"/>
                  </a:lnTo>
                  <a:lnTo>
                    <a:pt x="9109075" y="495832"/>
                  </a:lnTo>
                  <a:lnTo>
                    <a:pt x="0" y="495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89213" tIns="25400" rIns="142240" bIns="25400" numCol="1" spcCol="1270" anchor="t" anchorCtr="0">
              <a:noAutofit/>
            </a:bodyPr>
            <a:lstStyle/>
            <a:p>
              <a:pPr defTabSz="8890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</a:pPr>
              <a:r>
                <a:rPr lang="it-IT" sz="2000" b="1" kern="1200" dirty="0" smtClean="0">
                  <a:solidFill>
                    <a:schemeClr val="bg1"/>
                  </a:solidFill>
                  <a:latin typeface="Candara" panose="020E0502030303020204" pitchFamily="34" charset="0"/>
                </a:rPr>
                <a:t>COORDINATORE      GENERALE</a:t>
              </a:r>
              <a:endParaRPr lang="it-IT" sz="2000" b="1" kern="1200" dirty="0">
                <a:solidFill>
                  <a:schemeClr val="bg1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15" name="Figura a mano libera 14"/>
            <p:cNvSpPr/>
            <p:nvPr/>
          </p:nvSpPr>
          <p:spPr>
            <a:xfrm>
              <a:off x="2997344" y="5354497"/>
              <a:ext cx="2736304" cy="643263"/>
            </a:xfrm>
            <a:custGeom>
              <a:avLst/>
              <a:gdLst>
                <a:gd name="connsiteX0" fmla="*/ 0 w 9109075"/>
                <a:gd name="connsiteY0" fmla="*/ 99644 h 597850"/>
                <a:gd name="connsiteX1" fmla="*/ 99644 w 9109075"/>
                <a:gd name="connsiteY1" fmla="*/ 0 h 597850"/>
                <a:gd name="connsiteX2" fmla="*/ 9009431 w 9109075"/>
                <a:gd name="connsiteY2" fmla="*/ 0 h 597850"/>
                <a:gd name="connsiteX3" fmla="*/ 9109075 w 9109075"/>
                <a:gd name="connsiteY3" fmla="*/ 99644 h 597850"/>
                <a:gd name="connsiteX4" fmla="*/ 9109075 w 9109075"/>
                <a:gd name="connsiteY4" fmla="*/ 498206 h 597850"/>
                <a:gd name="connsiteX5" fmla="*/ 9009431 w 9109075"/>
                <a:gd name="connsiteY5" fmla="*/ 597850 h 597850"/>
                <a:gd name="connsiteX6" fmla="*/ 99644 w 9109075"/>
                <a:gd name="connsiteY6" fmla="*/ 597850 h 597850"/>
                <a:gd name="connsiteX7" fmla="*/ 0 w 9109075"/>
                <a:gd name="connsiteY7" fmla="*/ 498206 h 597850"/>
                <a:gd name="connsiteX8" fmla="*/ 0 w 9109075"/>
                <a:gd name="connsiteY8" fmla="*/ 99644 h 597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09075" h="597850">
                  <a:moveTo>
                    <a:pt x="0" y="99644"/>
                  </a:moveTo>
                  <a:cubicBezTo>
                    <a:pt x="0" y="44612"/>
                    <a:pt x="44612" y="0"/>
                    <a:pt x="99644" y="0"/>
                  </a:cubicBezTo>
                  <a:lnTo>
                    <a:pt x="9009431" y="0"/>
                  </a:lnTo>
                  <a:cubicBezTo>
                    <a:pt x="9064463" y="0"/>
                    <a:pt x="9109075" y="44612"/>
                    <a:pt x="9109075" y="99644"/>
                  </a:cubicBezTo>
                  <a:lnTo>
                    <a:pt x="9109075" y="498206"/>
                  </a:lnTo>
                  <a:cubicBezTo>
                    <a:pt x="9109075" y="553238"/>
                    <a:pt x="9064463" y="597850"/>
                    <a:pt x="9009431" y="597850"/>
                  </a:cubicBezTo>
                  <a:lnTo>
                    <a:pt x="99644" y="597850"/>
                  </a:lnTo>
                  <a:cubicBezTo>
                    <a:pt x="44612" y="597850"/>
                    <a:pt x="0" y="553238"/>
                    <a:pt x="0" y="498206"/>
                  </a:cubicBezTo>
                  <a:lnTo>
                    <a:pt x="0" y="9964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5385" tIns="105385" rIns="105385" bIns="105385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000" b="1" kern="1200" dirty="0" smtClean="0">
                  <a:latin typeface="Candara" panose="020E0502030303020204" pitchFamily="34" charset="0"/>
                </a:rPr>
                <a:t>VICE                     COORDINATORI </a:t>
              </a:r>
              <a:endParaRPr lang="it-IT" sz="2000" b="1" kern="1200" dirty="0">
                <a:latin typeface="Candara" panose="020E0502030303020204" pitchFamily="34" charset="0"/>
              </a:endParaRPr>
            </a:p>
          </p:txBody>
        </p:sp>
        <p:sp>
          <p:nvSpPr>
            <p:cNvPr id="16" name="Figura a mano libera 15"/>
            <p:cNvSpPr/>
            <p:nvPr/>
          </p:nvSpPr>
          <p:spPr>
            <a:xfrm>
              <a:off x="9252520" y="5285421"/>
              <a:ext cx="2664296" cy="637616"/>
            </a:xfrm>
            <a:custGeom>
              <a:avLst/>
              <a:gdLst>
                <a:gd name="connsiteX0" fmla="*/ 0 w 9109075"/>
                <a:gd name="connsiteY0" fmla="*/ 0 h 637616"/>
                <a:gd name="connsiteX1" fmla="*/ 9109075 w 9109075"/>
                <a:gd name="connsiteY1" fmla="*/ 0 h 637616"/>
                <a:gd name="connsiteX2" fmla="*/ 9109075 w 9109075"/>
                <a:gd name="connsiteY2" fmla="*/ 637616 h 637616"/>
                <a:gd name="connsiteX3" fmla="*/ 0 w 9109075"/>
                <a:gd name="connsiteY3" fmla="*/ 637616 h 637616"/>
                <a:gd name="connsiteX4" fmla="*/ 0 w 9109075"/>
                <a:gd name="connsiteY4" fmla="*/ 0 h 637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09075" h="637616">
                  <a:moveTo>
                    <a:pt x="0" y="0"/>
                  </a:moveTo>
                  <a:lnTo>
                    <a:pt x="9109075" y="0"/>
                  </a:lnTo>
                  <a:lnTo>
                    <a:pt x="9109075" y="637616"/>
                  </a:lnTo>
                  <a:lnTo>
                    <a:pt x="0" y="63761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89213" tIns="25400" rIns="142240" bIns="25400" numCol="1" spcCol="1270" anchor="t" anchorCtr="0">
              <a:noAutofit/>
            </a:bodyPr>
            <a:lstStyle/>
            <a:p>
              <a:pPr marL="0" lvl="1" algn="l" defTabSz="8890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</a:pPr>
              <a:endParaRPr lang="it-IT" sz="2000" b="1" kern="1200" dirty="0">
                <a:solidFill>
                  <a:schemeClr val="bg1"/>
                </a:solidFill>
                <a:latin typeface="Candara" panose="020E0502030303020204" pitchFamily="34" charset="0"/>
              </a:endParaRPr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3096344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just"/>
            <a:r>
              <a:rPr lang="it-IT" sz="32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ASSEMBLEA NAZIONALE DEI COORDINAMENTI DI AMMINISTRAZIONE/ENTE</a:t>
            </a:r>
            <a:r>
              <a:rPr lang="it-IT" sz="20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br>
              <a:rPr lang="it-IT" sz="20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it-IT" sz="20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/>
            </a:r>
            <a:br>
              <a:rPr lang="it-IT" sz="20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it-IT" sz="31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PARTECIPANO</a:t>
            </a:r>
            <a:r>
              <a:rPr lang="it-IT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/>
            </a:r>
            <a:br>
              <a:rPr lang="it-IT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it-IT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/>
            </a:r>
            <a:br>
              <a:rPr lang="it-IT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it-IT" sz="20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I DIRIGENTI SINDACALI PROVENIENTI DALLE STRUTTURE TERRITORIALI SECONDO LE MODALITA’ PREVISTE DALL’ART. 28 DELLO STATUTO E DALLE NORME DEL REGOLAMENTO DI ATTUAZIONE DELLO STATUTO DELLA UILPA</a:t>
            </a:r>
            <a:r>
              <a:rPr lang="it-IT" sz="32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/>
            </a:r>
            <a:br>
              <a:rPr lang="it-IT" sz="32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it-IT" sz="32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it-IT" sz="3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                                    </a:t>
            </a:r>
            <a:r>
              <a:rPr lang="it-IT" sz="32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ELEGGONO</a:t>
            </a:r>
            <a:endParaRPr lang="it-IT" sz="3200" b="1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sp>
        <p:nvSpPr>
          <p:cNvPr id="17" name="Freccia in giù 16"/>
          <p:cNvSpPr/>
          <p:nvPr/>
        </p:nvSpPr>
        <p:spPr>
          <a:xfrm>
            <a:off x="4086984" y="3224921"/>
            <a:ext cx="557024" cy="313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in giù 17"/>
          <p:cNvSpPr/>
          <p:nvPr/>
        </p:nvSpPr>
        <p:spPr>
          <a:xfrm>
            <a:off x="1147664" y="4745787"/>
            <a:ext cx="576064" cy="398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in giù 18"/>
          <p:cNvSpPr/>
          <p:nvPr/>
        </p:nvSpPr>
        <p:spPr>
          <a:xfrm>
            <a:off x="4121635" y="4716625"/>
            <a:ext cx="548919" cy="398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in giù 19"/>
          <p:cNvSpPr/>
          <p:nvPr/>
        </p:nvSpPr>
        <p:spPr>
          <a:xfrm>
            <a:off x="7336233" y="4716625"/>
            <a:ext cx="548919" cy="398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igura a mano libera 20"/>
          <p:cNvSpPr/>
          <p:nvPr/>
        </p:nvSpPr>
        <p:spPr>
          <a:xfrm>
            <a:off x="6390901" y="5642528"/>
            <a:ext cx="2520280" cy="643263"/>
          </a:xfrm>
          <a:custGeom>
            <a:avLst/>
            <a:gdLst>
              <a:gd name="connsiteX0" fmla="*/ 0 w 9109075"/>
              <a:gd name="connsiteY0" fmla="*/ 0 h 495832"/>
              <a:gd name="connsiteX1" fmla="*/ 9109075 w 9109075"/>
              <a:gd name="connsiteY1" fmla="*/ 0 h 495832"/>
              <a:gd name="connsiteX2" fmla="*/ 9109075 w 9109075"/>
              <a:gd name="connsiteY2" fmla="*/ 495832 h 495832"/>
              <a:gd name="connsiteX3" fmla="*/ 0 w 9109075"/>
              <a:gd name="connsiteY3" fmla="*/ 495832 h 495832"/>
              <a:gd name="connsiteX4" fmla="*/ 0 w 9109075"/>
              <a:gd name="connsiteY4" fmla="*/ 0 h 495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09075" h="495832">
                <a:moveTo>
                  <a:pt x="0" y="0"/>
                </a:moveTo>
                <a:lnTo>
                  <a:pt x="9109075" y="0"/>
                </a:lnTo>
                <a:lnTo>
                  <a:pt x="9109075" y="495832"/>
                </a:lnTo>
                <a:lnTo>
                  <a:pt x="0" y="4958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89213" tIns="25400" rIns="142240" bIns="25400" numCol="1" spcCol="1270" anchor="t" anchorCtr="0">
            <a:noAutofit/>
          </a:bodyPr>
          <a:lstStyle/>
          <a:p>
            <a:pPr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it-IT" sz="20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UFFICIO DI COORDINAMENTO</a:t>
            </a:r>
            <a:endParaRPr lang="it-IT" sz="2000" b="1" kern="1200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747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171</Words>
  <Application>Microsoft Office PowerPoint</Application>
  <PresentationFormat>Presentazione su schermo (4:3)</PresentationFormat>
  <Paragraphs>44</Paragraphs>
  <Slides>5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                CONGRESSI G.A.U - SI SVOLGONO NEI LUOGHI DI LAVORO CON UN NUMERO DI    ISCRITTI NON INFERIORE A 5  - SE INFERIORE A 5 ALL’INTERNO DELLA STESSA AMMINISTRAZIONE / ENTE  SI PROCEDE AD ACCORPAMENTI</vt:lpstr>
      <vt:lpstr>CONGRESSI DEI SINDACATI TERRITORIALI UILPA </vt:lpstr>
      <vt:lpstr>ELEGGONO</vt:lpstr>
      <vt:lpstr>CONGRESSI DEI SINDACATI REGIONALI UILPA PARTECIPANO  DELEGATI ELETTI DAI SINDACATI TERRITORIALI DI CATEGORIA</vt:lpstr>
      <vt:lpstr>ASSEMBLEA NAZIONALE DEI COORDINAMENTI DI AMMINISTRAZIONE/ENTE   PARTECIPANO  I DIRIGENTI SINDACALI PROVENIENTI DALLE STRUTTURE TERRITORIALI SECONDO LE MODALITA’ PREVISTE DALL’ART. 28 DELLO STATUTO E DALLE NORME DEL REGOLAMENTO DI ATTUAZIONE DELLO STATUTO DELLA UILPA                                      ELEGGONO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CONGRESSI G.A.U  - SI SVOLGONO NEI LUOGHI DI LAVORO CON UN NUMERO DI  ISCRITTI NON INFERIORE A 5  - SE INFERIORE A 5 SI PROCEDE AD ACCORPAMENTI</dc:title>
  <dc:creator>Uilpa</dc:creator>
  <cp:lastModifiedBy>Uilpa</cp:lastModifiedBy>
  <cp:revision>60</cp:revision>
  <dcterms:created xsi:type="dcterms:W3CDTF">2014-02-21T11:00:46Z</dcterms:created>
  <dcterms:modified xsi:type="dcterms:W3CDTF">2014-02-27T14:01:56Z</dcterms:modified>
</cp:coreProperties>
</file>